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1" r:id="rId2"/>
    <p:sldId id="339" r:id="rId3"/>
    <p:sldId id="357" r:id="rId4"/>
    <p:sldId id="410" r:id="rId5"/>
    <p:sldId id="425" r:id="rId6"/>
    <p:sldId id="426" r:id="rId7"/>
    <p:sldId id="427" r:id="rId8"/>
    <p:sldId id="404" r:id="rId9"/>
    <p:sldId id="405" r:id="rId10"/>
    <p:sldId id="414" r:id="rId11"/>
    <p:sldId id="428" r:id="rId12"/>
    <p:sldId id="429" r:id="rId13"/>
    <p:sldId id="430" r:id="rId14"/>
    <p:sldId id="431" r:id="rId15"/>
    <p:sldId id="415" r:id="rId16"/>
    <p:sldId id="420" r:id="rId17"/>
    <p:sldId id="421" r:id="rId18"/>
    <p:sldId id="422" r:id="rId19"/>
    <p:sldId id="424" r:id="rId20"/>
    <p:sldId id="432" r:id="rId21"/>
    <p:sldId id="433" r:id="rId22"/>
    <p:sldId id="434" r:id="rId23"/>
    <p:sldId id="401" r:id="rId24"/>
    <p:sldId id="369" r:id="rId25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азимиренко Олексій Володимиро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C7E0"/>
    <a:srgbClr val="D5DBE3"/>
    <a:srgbClr val="AAC1DA"/>
    <a:srgbClr val="9CBCDC"/>
    <a:srgbClr val="ACC4DC"/>
    <a:srgbClr val="97B3CD"/>
    <a:srgbClr val="C2CCD8"/>
    <a:srgbClr val="AF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B5A2E-819C-4892-8B49-3278CA8174F8}" v="16" dt="2026-03-25T12:38:09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5172" autoAdjust="0"/>
  </p:normalViewPr>
  <p:slideViewPr>
    <p:cSldViewPr snapToGrid="0">
      <p:cViewPr varScale="1">
        <p:scale>
          <a:sx n="107" d="100"/>
          <a:sy n="107" d="100"/>
        </p:scale>
        <p:origin x="33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Терешкова Ольга Анатоліївна" userId="31e93504-ac5e-41f7-b0e4-9e077318d447" providerId="ADAL" clId="{17ECDAD5-A5EC-437D-A501-04240EBC888E}"/>
    <pc:docChg chg="undo redo custSel addSld delSld modSld sldOrd">
      <pc:chgData name="Терешкова Ольга Анатоліївна" userId="31e93504-ac5e-41f7-b0e4-9e077318d447" providerId="ADAL" clId="{17ECDAD5-A5EC-437D-A501-04240EBC888E}" dt="2026-03-25T12:40:36.162" v="328" actId="20577"/>
      <pc:docMkLst>
        <pc:docMk/>
      </pc:docMkLst>
      <pc:sldChg chg="modSp mod">
        <pc:chgData name="Терешкова Ольга Анатоліївна" userId="31e93504-ac5e-41f7-b0e4-9e077318d447" providerId="ADAL" clId="{17ECDAD5-A5EC-437D-A501-04240EBC888E}" dt="2026-03-25T12:10:23.964" v="249" actId="947"/>
        <pc:sldMkLst>
          <pc:docMk/>
          <pc:sldMk cId="3010546266" sldId="339"/>
        </pc:sldMkLst>
        <pc:spChg chg="mod">
          <ac:chgData name="Терешкова Ольга Анатоліївна" userId="31e93504-ac5e-41f7-b0e4-9e077318d447" providerId="ADAL" clId="{17ECDAD5-A5EC-437D-A501-04240EBC888E}" dt="2026-03-25T12:10:23.964" v="249" actId="947"/>
          <ac:spMkLst>
            <pc:docMk/>
            <pc:sldMk cId="3010546266" sldId="339"/>
            <ac:spMk id="7" creationId="{00000000-0000-0000-0000-000000000000}"/>
          </ac:spMkLst>
        </pc:spChg>
      </pc:sldChg>
      <pc:sldChg chg="add del">
        <pc:chgData name="Терешкова Ольга Анатоліївна" userId="31e93504-ac5e-41f7-b0e4-9e077318d447" providerId="ADAL" clId="{17ECDAD5-A5EC-437D-A501-04240EBC888E}" dt="2026-03-25T10:15:43.037" v="227" actId="2696"/>
        <pc:sldMkLst>
          <pc:docMk/>
          <pc:sldMk cId="1941643414" sldId="396"/>
        </pc:sldMkLst>
      </pc:sldChg>
      <pc:sldChg chg="modSp mod">
        <pc:chgData name="Терешкова Ольга Анатоліївна" userId="31e93504-ac5e-41f7-b0e4-9e077318d447" providerId="ADAL" clId="{17ECDAD5-A5EC-437D-A501-04240EBC888E}" dt="2026-03-25T10:17:57.767" v="233" actId="113"/>
        <pc:sldMkLst>
          <pc:docMk/>
          <pc:sldMk cId="1391615366" sldId="401"/>
        </pc:sldMkLst>
        <pc:spChg chg="mod">
          <ac:chgData name="Терешкова Ольга Анатоліївна" userId="31e93504-ac5e-41f7-b0e4-9e077318d447" providerId="ADAL" clId="{17ECDAD5-A5EC-437D-A501-04240EBC888E}" dt="2026-03-25T10:17:57.767" v="233" actId="113"/>
          <ac:spMkLst>
            <pc:docMk/>
            <pc:sldMk cId="1391615366" sldId="401"/>
            <ac:spMk id="3" creationId="{B8CAAAE3-9964-2849-31C1-19FD4DFCB314}"/>
          </ac:spMkLst>
        </pc:spChg>
      </pc:sldChg>
      <pc:sldChg chg="addSp modSp">
        <pc:chgData name="Терешкова Ольга Анатоліївна" userId="31e93504-ac5e-41f7-b0e4-9e077318d447" providerId="ADAL" clId="{17ECDAD5-A5EC-437D-A501-04240EBC888E}" dt="2026-03-25T12:36:54.345" v="306" actId="164"/>
        <pc:sldMkLst>
          <pc:docMk/>
          <pc:sldMk cId="1463668384" sldId="404"/>
        </pc:sldMkLst>
        <pc:spChg chg="mod">
          <ac:chgData name="Терешкова Ольга Анатоліївна" userId="31e93504-ac5e-41f7-b0e4-9e077318d447" providerId="ADAL" clId="{17ECDAD5-A5EC-437D-A501-04240EBC888E}" dt="2026-03-25T12:36:54.345" v="306" actId="164"/>
          <ac:spMkLst>
            <pc:docMk/>
            <pc:sldMk cId="1463668384" sldId="404"/>
            <ac:spMk id="3" creationId="{C821C876-0AD4-B136-9308-3A353616599F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36:54.345" v="306" actId="164"/>
          <ac:spMkLst>
            <pc:docMk/>
            <pc:sldMk cId="1463668384" sldId="404"/>
            <ac:spMk id="7" creationId="{753A317D-2D26-600F-975E-826D31CD8453}"/>
          </ac:spMkLst>
        </pc:spChg>
        <pc:grpChg chg="add mod">
          <ac:chgData name="Терешкова Ольга Анатоліївна" userId="31e93504-ac5e-41f7-b0e4-9e077318d447" providerId="ADAL" clId="{17ECDAD5-A5EC-437D-A501-04240EBC888E}" dt="2026-03-25T12:36:54.345" v="306" actId="164"/>
          <ac:grpSpMkLst>
            <pc:docMk/>
            <pc:sldMk cId="1463668384" sldId="404"/>
            <ac:grpSpMk id="2" creationId="{046C33C7-EFDD-3FDE-94F3-4509BCD30AFC}"/>
          </ac:grpSpMkLst>
        </pc:grpChg>
        <pc:picChg chg="mod">
          <ac:chgData name="Терешкова Ольга Анатоліївна" userId="31e93504-ac5e-41f7-b0e4-9e077318d447" providerId="ADAL" clId="{17ECDAD5-A5EC-437D-A501-04240EBC888E}" dt="2026-03-25T12:36:54.345" v="306" actId="164"/>
          <ac:picMkLst>
            <pc:docMk/>
            <pc:sldMk cId="1463668384" sldId="404"/>
            <ac:picMk id="6" creationId="{17543EFD-8C2F-61C0-343C-38C843FF3C41}"/>
          </ac:picMkLst>
        </pc:picChg>
      </pc:sldChg>
      <pc:sldChg chg="addSp delSp modSp mod">
        <pc:chgData name="Терешкова Ольга Анатоліївна" userId="31e93504-ac5e-41f7-b0e4-9e077318d447" providerId="ADAL" clId="{17ECDAD5-A5EC-437D-A501-04240EBC888E}" dt="2026-03-25T12:37:26.895" v="309" actId="164"/>
        <pc:sldMkLst>
          <pc:docMk/>
          <pc:sldMk cId="1252396402" sldId="405"/>
        </pc:sldMkLst>
        <pc:spChg chg="add del mod">
          <ac:chgData name="Терешкова Ольга Анатоліївна" userId="31e93504-ac5e-41f7-b0e4-9e077318d447" providerId="ADAL" clId="{17ECDAD5-A5EC-437D-A501-04240EBC888E}" dt="2026-03-25T12:37:18.512" v="308" actId="478"/>
          <ac:spMkLst>
            <pc:docMk/>
            <pc:sldMk cId="1252396402" sldId="405"/>
            <ac:spMk id="3" creationId="{03248C70-7E40-9B10-6FD0-28B732BA9B19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29:23.446" v="300" actId="20577"/>
          <ac:spMkLst>
            <pc:docMk/>
            <pc:sldMk cId="1252396402" sldId="405"/>
            <ac:spMk id="4" creationId="{28403D33-EDB1-8D7C-2886-1B50139DE8C4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37:26.895" v="309" actId="164"/>
          <ac:spMkLst>
            <pc:docMk/>
            <pc:sldMk cId="1252396402" sldId="405"/>
            <ac:spMk id="10" creationId="{C150C54F-D575-559C-B2AC-29DF80C0B4DB}"/>
          </ac:spMkLst>
        </pc:spChg>
        <pc:spChg chg="add mod">
          <ac:chgData name="Терешкова Ольга Анатоліївна" userId="31e93504-ac5e-41f7-b0e4-9e077318d447" providerId="ADAL" clId="{17ECDAD5-A5EC-437D-A501-04240EBC888E}" dt="2026-03-25T12:37:26.895" v="309" actId="164"/>
          <ac:spMkLst>
            <pc:docMk/>
            <pc:sldMk cId="1252396402" sldId="405"/>
            <ac:spMk id="11" creationId="{CAD8435A-87D3-C3F0-33B8-01B74CC823C9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12:37:15.685" v="307" actId="478"/>
          <ac:spMkLst>
            <pc:docMk/>
            <pc:sldMk cId="1252396402" sldId="405"/>
            <ac:spMk id="11265" creationId="{6DA492C7-5A9B-A3A8-BA6A-43CAE578E3E0}"/>
          </ac:spMkLst>
        </pc:spChg>
        <pc:grpChg chg="add mod">
          <ac:chgData name="Терешкова Ольга Анатоліївна" userId="31e93504-ac5e-41f7-b0e4-9e077318d447" providerId="ADAL" clId="{17ECDAD5-A5EC-437D-A501-04240EBC888E}" dt="2026-03-25T12:37:26.895" v="309" actId="164"/>
          <ac:grpSpMkLst>
            <pc:docMk/>
            <pc:sldMk cId="1252396402" sldId="405"/>
            <ac:grpSpMk id="5" creationId="{11CA28BC-1543-79A2-9315-7770FD3A4A3F}"/>
          </ac:grpSpMkLst>
        </pc:grpChg>
        <pc:picChg chg="mod">
          <ac:chgData name="Терешкова Ольга Анатоліївна" userId="31e93504-ac5e-41f7-b0e4-9e077318d447" providerId="ADAL" clId="{17ECDAD5-A5EC-437D-A501-04240EBC888E}" dt="2026-03-25T12:37:26.895" v="309" actId="164"/>
          <ac:picMkLst>
            <pc:docMk/>
            <pc:sldMk cId="1252396402" sldId="405"/>
            <ac:picMk id="9" creationId="{CB0DDFE2-A97B-CD13-D313-107CC86BE841}"/>
          </ac:picMkLst>
        </pc:picChg>
      </pc:sldChg>
      <pc:sldChg chg="del">
        <pc:chgData name="Терешкова Ольга Анатоліївна" userId="31e93504-ac5e-41f7-b0e4-9e077318d447" providerId="ADAL" clId="{17ECDAD5-A5EC-437D-A501-04240EBC888E}" dt="2026-03-25T10:15:19.433" v="222" actId="47"/>
        <pc:sldMkLst>
          <pc:docMk/>
          <pc:sldMk cId="1736758201" sldId="407"/>
        </pc:sldMkLst>
      </pc:sldChg>
      <pc:sldChg chg="addSp delSp del mod">
        <pc:chgData name="Терешкова Ольга Анатоліївна" userId="31e93504-ac5e-41f7-b0e4-9e077318d447" providerId="ADAL" clId="{17ECDAD5-A5EC-437D-A501-04240EBC888E}" dt="2026-03-25T10:15:17.572" v="220" actId="47"/>
        <pc:sldMkLst>
          <pc:docMk/>
          <pc:sldMk cId="471089998" sldId="408"/>
        </pc:sldMkLst>
        <pc:picChg chg="add del">
          <ac:chgData name="Терешкова Ольга Анатоліївна" userId="31e93504-ac5e-41f7-b0e4-9e077318d447" providerId="ADAL" clId="{17ECDAD5-A5EC-437D-A501-04240EBC888E}" dt="2026-03-25T09:48:33.485" v="58" actId="478"/>
          <ac:picMkLst>
            <pc:docMk/>
            <pc:sldMk cId="471089998" sldId="408"/>
            <ac:picMk id="3" creationId="{B22DBE88-B852-2249-BE1F-F6A0961DAE7E}"/>
          </ac:picMkLst>
        </pc:picChg>
        <pc:picChg chg="add del">
          <ac:chgData name="Терешкова Ольга Анатоліївна" userId="31e93504-ac5e-41f7-b0e4-9e077318d447" providerId="ADAL" clId="{17ECDAD5-A5EC-437D-A501-04240EBC888E}" dt="2026-03-25T09:48:32.348" v="57" actId="22"/>
          <ac:picMkLst>
            <pc:docMk/>
            <pc:sldMk cId="471089998" sldId="408"/>
            <ac:picMk id="7" creationId="{070F6224-70EA-CF3D-E8CB-8F55FDBAA1C0}"/>
          </ac:picMkLst>
        </pc:picChg>
      </pc:sldChg>
      <pc:sldChg chg="modSp mod">
        <pc:chgData name="Терешкова Ольга Анатоліївна" userId="31e93504-ac5e-41f7-b0e4-9e077318d447" providerId="ADAL" clId="{17ECDAD5-A5EC-437D-A501-04240EBC888E}" dt="2026-03-25T12:36:33.018" v="305" actId="1076"/>
        <pc:sldMkLst>
          <pc:docMk/>
          <pc:sldMk cId="1903174207" sldId="410"/>
        </pc:sldMkLst>
        <pc:spChg chg="mod">
          <ac:chgData name="Терешкова Ольга Анатоліївна" userId="31e93504-ac5e-41f7-b0e4-9e077318d447" providerId="ADAL" clId="{17ECDAD5-A5EC-437D-A501-04240EBC888E}" dt="2026-03-25T10:02:04.678" v="139" actId="1076"/>
          <ac:spMkLst>
            <pc:docMk/>
            <pc:sldMk cId="1903174207" sldId="410"/>
            <ac:spMk id="5" creationId="{27FC8FE7-4161-B835-4A97-44F3E228EE0C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36:33.018" v="305" actId="1076"/>
          <ac:spMkLst>
            <pc:docMk/>
            <pc:sldMk cId="1903174207" sldId="410"/>
            <ac:spMk id="7" creationId="{967397C8-141E-63FB-D3EE-8837BD8C7C29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0:02:21.554" v="141" actId="1076"/>
          <ac:spMkLst>
            <pc:docMk/>
            <pc:sldMk cId="1903174207" sldId="410"/>
            <ac:spMk id="11" creationId="{14524EF3-F4DC-2090-DC68-FBB3B730E1C8}"/>
          </ac:spMkLst>
        </pc:spChg>
        <pc:grpChg chg="mod">
          <ac:chgData name="Терешкова Ольга Анатоліївна" userId="31e93504-ac5e-41f7-b0e4-9e077318d447" providerId="ADAL" clId="{17ECDAD5-A5EC-437D-A501-04240EBC888E}" dt="2026-03-25T12:26:33.606" v="277" actId="14100"/>
          <ac:grpSpMkLst>
            <pc:docMk/>
            <pc:sldMk cId="1903174207" sldId="410"/>
            <ac:grpSpMk id="2" creationId="{375A2011-7280-745E-212F-AB78E58F8262}"/>
          </ac:grpSpMkLst>
        </pc:grpChg>
      </pc:sldChg>
      <pc:sldChg chg="del">
        <pc:chgData name="Терешкова Ольга Анатоліївна" userId="31e93504-ac5e-41f7-b0e4-9e077318d447" providerId="ADAL" clId="{17ECDAD5-A5EC-437D-A501-04240EBC888E}" dt="2026-03-25T10:15:18.830" v="221" actId="47"/>
        <pc:sldMkLst>
          <pc:docMk/>
          <pc:sldMk cId="3510279675" sldId="411"/>
        </pc:sldMkLst>
      </pc:sldChg>
      <pc:sldChg chg="del">
        <pc:chgData name="Терешкова Ольга Анатоліївна" userId="31e93504-ac5e-41f7-b0e4-9e077318d447" providerId="ADAL" clId="{17ECDAD5-A5EC-437D-A501-04240EBC888E}" dt="2026-03-25T10:15:20.104" v="223" actId="47"/>
        <pc:sldMkLst>
          <pc:docMk/>
          <pc:sldMk cId="1218362624" sldId="412"/>
        </pc:sldMkLst>
      </pc:sldChg>
      <pc:sldChg chg="del">
        <pc:chgData name="Терешкова Ольга Анатоліївна" userId="31e93504-ac5e-41f7-b0e4-9e077318d447" providerId="ADAL" clId="{17ECDAD5-A5EC-437D-A501-04240EBC888E}" dt="2026-03-25T10:15:20.885" v="224" actId="47"/>
        <pc:sldMkLst>
          <pc:docMk/>
          <pc:sldMk cId="1015671198" sldId="413"/>
        </pc:sldMkLst>
      </pc:sldChg>
      <pc:sldChg chg="addSp delSp modSp add mod">
        <pc:chgData name="Терешкова Ольга Анатоліївна" userId="31e93504-ac5e-41f7-b0e4-9e077318d447" providerId="ADAL" clId="{17ECDAD5-A5EC-437D-A501-04240EBC888E}" dt="2026-03-25T12:38:19.624" v="311" actId="1076"/>
        <pc:sldMkLst>
          <pc:docMk/>
          <pc:sldMk cId="2756341282" sldId="414"/>
        </pc:sldMkLst>
        <pc:spChg chg="mod">
          <ac:chgData name="Терешкова Ольга Анатоліївна" userId="31e93504-ac5e-41f7-b0e4-9e077318d447" providerId="ADAL" clId="{17ECDAD5-A5EC-437D-A501-04240EBC888E}" dt="2026-03-25T12:16:23.752" v="262" actId="6549"/>
          <ac:spMkLst>
            <pc:docMk/>
            <pc:sldMk cId="2756341282" sldId="414"/>
            <ac:spMk id="4" creationId="{86B63B42-EE50-3E17-9946-47B5940D153D}"/>
          </ac:spMkLst>
        </pc:spChg>
        <pc:spChg chg="add mod">
          <ac:chgData name="Терешкова Ольга Анатоліївна" userId="31e93504-ac5e-41f7-b0e4-9e077318d447" providerId="ADAL" clId="{17ECDAD5-A5EC-437D-A501-04240EBC888E}" dt="2026-03-25T12:38:09.769" v="310" actId="164"/>
          <ac:spMkLst>
            <pc:docMk/>
            <pc:sldMk cId="2756341282" sldId="414"/>
            <ac:spMk id="5" creationId="{AC4CD03F-08B7-BBDD-81B0-24EBECB6A5D3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33:28.929" v="2" actId="478"/>
          <ac:spMkLst>
            <pc:docMk/>
            <pc:sldMk cId="2756341282" sldId="414"/>
            <ac:spMk id="10" creationId="{67F890D8-83BE-A387-62A8-E77DD3C49C1B}"/>
          </ac:spMkLst>
        </pc:spChg>
        <pc:grpChg chg="add mod">
          <ac:chgData name="Терешкова Ольга Анатоліївна" userId="31e93504-ac5e-41f7-b0e4-9e077318d447" providerId="ADAL" clId="{17ECDAD5-A5EC-437D-A501-04240EBC888E}" dt="2026-03-25T12:38:19.624" v="311" actId="1076"/>
          <ac:grpSpMkLst>
            <pc:docMk/>
            <pc:sldMk cId="2756341282" sldId="414"/>
            <ac:grpSpMk id="2" creationId="{9F6BF39F-F685-C543-F9EC-73629584A973}"/>
          </ac:grpSpMkLst>
        </pc:grpChg>
        <pc:picChg chg="add mod modCrop">
          <ac:chgData name="Терешкова Ольга Анатоліївна" userId="31e93504-ac5e-41f7-b0e4-9e077318d447" providerId="ADAL" clId="{17ECDAD5-A5EC-437D-A501-04240EBC888E}" dt="2026-03-25T12:38:09.769" v="310" actId="164"/>
          <ac:picMkLst>
            <pc:docMk/>
            <pc:sldMk cId="2756341282" sldId="414"/>
            <ac:picMk id="3" creationId="{CC08AB7A-B451-BC0C-39C3-FAF0476B36CB}"/>
          </ac:picMkLst>
        </pc:picChg>
        <pc:picChg chg="del">
          <ac:chgData name="Терешкова Ольга Анатоліївна" userId="31e93504-ac5e-41f7-b0e4-9e077318d447" providerId="ADAL" clId="{17ECDAD5-A5EC-437D-A501-04240EBC888E}" dt="2026-03-25T09:32:55.216" v="1" actId="478"/>
          <ac:picMkLst>
            <pc:docMk/>
            <pc:sldMk cId="2756341282" sldId="414"/>
            <ac:picMk id="9" creationId="{537A09C8-EF26-AF99-6AB2-CB73BEC63392}"/>
          </ac:picMkLst>
        </pc:picChg>
      </pc:sldChg>
      <pc:sldChg chg="addSp delSp modSp add mod">
        <pc:chgData name="Терешкова Ольга Анатоліївна" userId="31e93504-ac5e-41f7-b0e4-9e077318d447" providerId="ADAL" clId="{17ECDAD5-A5EC-437D-A501-04240EBC888E}" dt="2026-03-25T09:46:55.028" v="50" actId="113"/>
        <pc:sldMkLst>
          <pc:docMk/>
          <pc:sldMk cId="2846448302" sldId="415"/>
        </pc:sldMkLst>
        <pc:spChg chg="mod">
          <ac:chgData name="Терешкова Ольга Анатоліївна" userId="31e93504-ac5e-41f7-b0e4-9e077318d447" providerId="ADAL" clId="{17ECDAD5-A5EC-437D-A501-04240EBC888E}" dt="2026-03-25T09:46:55.028" v="50" actId="113"/>
          <ac:spMkLst>
            <pc:docMk/>
            <pc:sldMk cId="2846448302" sldId="415"/>
            <ac:spMk id="4" creationId="{698EEE40-8B53-7DF9-F713-B7C398A13D7C}"/>
          </ac:spMkLst>
        </pc:spChg>
        <pc:picChg chg="del">
          <ac:chgData name="Терешкова Ольга Анатоліївна" userId="31e93504-ac5e-41f7-b0e4-9e077318d447" providerId="ADAL" clId="{17ECDAD5-A5EC-437D-A501-04240EBC888E}" dt="2026-03-25T09:36:03.889" v="7" actId="478"/>
          <ac:picMkLst>
            <pc:docMk/>
            <pc:sldMk cId="2846448302" sldId="415"/>
            <ac:picMk id="3" creationId="{F8419B28-F906-A80D-2BB3-881848F21D63}"/>
          </ac:picMkLst>
        </pc:picChg>
        <pc:picChg chg="add mod modCrop">
          <ac:chgData name="Терешкова Ольга Анатоліївна" userId="31e93504-ac5e-41f7-b0e4-9e077318d447" providerId="ADAL" clId="{17ECDAD5-A5EC-437D-A501-04240EBC888E}" dt="2026-03-25T09:46:31.543" v="48" actId="1076"/>
          <ac:picMkLst>
            <pc:docMk/>
            <pc:sldMk cId="2846448302" sldId="415"/>
            <ac:picMk id="5" creationId="{CB619FC2-2C50-5528-EEF6-7315963E98D5}"/>
          </ac:picMkLst>
        </pc:picChg>
      </pc:sldChg>
      <pc:sldChg chg="add del">
        <pc:chgData name="Терешкова Ольга Анатоліївна" userId="31e93504-ac5e-41f7-b0e4-9e077318d447" providerId="ADAL" clId="{17ECDAD5-A5EC-437D-A501-04240EBC888E}" dt="2026-03-25T09:48:31.546" v="56" actId="2890"/>
        <pc:sldMkLst>
          <pc:docMk/>
          <pc:sldMk cId="431220909" sldId="416"/>
        </pc:sldMkLst>
      </pc:sldChg>
      <pc:sldChg chg="addSp delSp modSp add del mod">
        <pc:chgData name="Терешкова Ольга Анатоліївна" userId="31e93504-ac5e-41f7-b0e4-9e077318d447" providerId="ADAL" clId="{17ECDAD5-A5EC-437D-A501-04240EBC888E}" dt="2026-03-25T12:17:08.095" v="263" actId="2696"/>
        <pc:sldMkLst>
          <pc:docMk/>
          <pc:sldMk cId="1584759778" sldId="416"/>
        </pc:sldMkLst>
        <pc:spChg chg="add del mod">
          <ac:chgData name="Терешкова Ольга Анатоліївна" userId="31e93504-ac5e-41f7-b0e4-9e077318d447" providerId="ADAL" clId="{17ECDAD5-A5EC-437D-A501-04240EBC888E}" dt="2026-03-25T09:49:40.229" v="71" actId="478"/>
          <ac:spMkLst>
            <pc:docMk/>
            <pc:sldMk cId="1584759778" sldId="416"/>
            <ac:spMk id="3" creationId="{8A7C7677-FB48-DC1B-0552-83F7078622F3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09:51:00.643" v="82" actId="1076"/>
          <ac:spMkLst>
            <pc:docMk/>
            <pc:sldMk cId="1584759778" sldId="416"/>
            <ac:spMk id="4" creationId="{786C1B17-B974-D8A5-1D67-CA0EB6E0E00E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49:36.608" v="70" actId="478"/>
          <ac:spMkLst>
            <pc:docMk/>
            <pc:sldMk cId="1584759778" sldId="416"/>
            <ac:spMk id="11265" creationId="{105D9CBC-D97D-0555-D456-5E8CB9C443DB}"/>
          </ac:spMkLst>
        </pc:spChg>
        <pc:picChg chg="del">
          <ac:chgData name="Терешкова Ольга Анатоліївна" userId="31e93504-ac5e-41f7-b0e4-9e077318d447" providerId="ADAL" clId="{17ECDAD5-A5EC-437D-A501-04240EBC888E}" dt="2026-03-25T09:48:39.925" v="60" actId="478"/>
          <ac:picMkLst>
            <pc:docMk/>
            <pc:sldMk cId="1584759778" sldId="416"/>
            <ac:picMk id="5" creationId="{0581CED8-6231-E9FF-642C-9A31BA800CFE}"/>
          </ac:picMkLst>
        </pc:picChg>
        <pc:picChg chg="add del mod">
          <ac:chgData name="Терешкова Ольга Анатоліївна" userId="31e93504-ac5e-41f7-b0e4-9e077318d447" providerId="ADAL" clId="{17ECDAD5-A5EC-437D-A501-04240EBC888E}" dt="2026-03-25T09:49:58.604" v="76" actId="478"/>
          <ac:picMkLst>
            <pc:docMk/>
            <pc:sldMk cId="1584759778" sldId="416"/>
            <ac:picMk id="7" creationId="{29B64B70-41FD-3B55-1852-707E25CDD09B}"/>
          </ac:picMkLst>
        </pc:picChg>
        <pc:picChg chg="add mod modCrop">
          <ac:chgData name="Терешкова Ольга Анатоліївна" userId="31e93504-ac5e-41f7-b0e4-9e077318d447" providerId="ADAL" clId="{17ECDAD5-A5EC-437D-A501-04240EBC888E}" dt="2026-03-25T09:50:56.999" v="81" actId="1076"/>
          <ac:picMkLst>
            <pc:docMk/>
            <pc:sldMk cId="1584759778" sldId="416"/>
            <ac:picMk id="8" creationId="{4EE39506-B81D-3210-9247-A290E001F8EA}"/>
          </ac:picMkLst>
        </pc:picChg>
      </pc:sldChg>
      <pc:sldChg chg="add del">
        <pc:chgData name="Терешкова Ольга Анатоліївна" userId="31e93504-ac5e-41f7-b0e4-9e077318d447" providerId="ADAL" clId="{17ECDAD5-A5EC-437D-A501-04240EBC888E}" dt="2026-03-25T09:50:34.492" v="78" actId="47"/>
        <pc:sldMkLst>
          <pc:docMk/>
          <pc:sldMk cId="1421150882" sldId="417"/>
        </pc:sldMkLst>
      </pc:sldChg>
      <pc:sldChg chg="delSp modSp add del mod ord">
        <pc:chgData name="Терешкова Ольга Анатоліївна" userId="31e93504-ac5e-41f7-b0e4-9e077318d447" providerId="ADAL" clId="{17ECDAD5-A5EC-437D-A501-04240EBC888E}" dt="2026-03-25T10:15:16.552" v="219" actId="47"/>
        <pc:sldMkLst>
          <pc:docMk/>
          <pc:sldMk cId="1372708370" sldId="418"/>
        </pc:sldMkLst>
        <pc:picChg chg="del mod">
          <ac:chgData name="Терешкова Ольга Анатоліївна" userId="31e93504-ac5e-41f7-b0e4-9e077318d447" providerId="ADAL" clId="{17ECDAD5-A5EC-437D-A501-04240EBC888E}" dt="2026-03-25T09:49:46.399" v="72" actId="21"/>
          <ac:picMkLst>
            <pc:docMk/>
            <pc:sldMk cId="1372708370" sldId="418"/>
            <ac:picMk id="7" creationId="{29B64B70-41FD-3B55-1852-707E25CDD09B}"/>
          </ac:picMkLst>
        </pc:picChg>
      </pc:sldChg>
      <pc:sldChg chg="addSp delSp modSp add del mod">
        <pc:chgData name="Терешкова Ольга Анатоліївна" userId="31e93504-ac5e-41f7-b0e4-9e077318d447" providerId="ADAL" clId="{17ECDAD5-A5EC-437D-A501-04240EBC888E}" dt="2026-03-25T10:15:15.872" v="218" actId="47"/>
        <pc:sldMkLst>
          <pc:docMk/>
          <pc:sldMk cId="2821079120" sldId="419"/>
        </pc:sldMkLst>
        <pc:spChg chg="add del mod">
          <ac:chgData name="Терешкова Ольга Анатоліївна" userId="31e93504-ac5e-41f7-b0e4-9e077318d447" providerId="ADAL" clId="{17ECDAD5-A5EC-437D-A501-04240EBC888E}" dt="2026-03-25T09:49:31.891" v="69" actId="478"/>
          <ac:spMkLst>
            <pc:docMk/>
            <pc:sldMk cId="2821079120" sldId="419"/>
            <ac:spMk id="3" creationId="{3C3EEEC0-3E4D-889D-47AE-13B0D36ABFF2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49:29.482" v="68" actId="478"/>
          <ac:spMkLst>
            <pc:docMk/>
            <pc:sldMk cId="2821079120" sldId="419"/>
            <ac:spMk id="5" creationId="{F302916B-505A-1F79-8A39-6D830D543431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49:29.482" v="68" actId="478"/>
          <ac:spMkLst>
            <pc:docMk/>
            <pc:sldMk cId="2821079120" sldId="419"/>
            <ac:spMk id="6" creationId="{1B5435E9-51B0-CC32-B081-AF2D516FCC26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49:29.482" v="68" actId="478"/>
          <ac:spMkLst>
            <pc:docMk/>
            <pc:sldMk cId="2821079120" sldId="419"/>
            <ac:spMk id="9" creationId="{A67CE83C-5F9E-B91E-5B01-76A5288A1EDC}"/>
          </ac:spMkLst>
        </pc:spChg>
        <pc:spChg chg="del">
          <ac:chgData name="Терешкова Ольга Анатоліївна" userId="31e93504-ac5e-41f7-b0e4-9e077318d447" providerId="ADAL" clId="{17ECDAD5-A5EC-437D-A501-04240EBC888E}" dt="2026-03-25T09:49:29.482" v="68" actId="478"/>
          <ac:spMkLst>
            <pc:docMk/>
            <pc:sldMk cId="2821079120" sldId="419"/>
            <ac:spMk id="11265" creationId="{6F4E1DF2-16E3-B33C-2742-E1A5F2E97A71}"/>
          </ac:spMkLst>
        </pc:spChg>
        <pc:picChg chg="del">
          <ac:chgData name="Терешкова Ольга Анатоліївна" userId="31e93504-ac5e-41f7-b0e4-9e077318d447" providerId="ADAL" clId="{17ECDAD5-A5EC-437D-A501-04240EBC888E}" dt="2026-03-25T09:49:23.253" v="67" actId="478"/>
          <ac:picMkLst>
            <pc:docMk/>
            <pc:sldMk cId="2821079120" sldId="419"/>
            <ac:picMk id="7" creationId="{245010EE-A5A2-CE1B-B3B2-FDD5EF9DB239}"/>
          </ac:picMkLst>
        </pc:picChg>
      </pc:sldChg>
      <pc:sldChg chg="addSp delSp modSp add mod">
        <pc:chgData name="Терешкова Ольга Анатоліївна" userId="31e93504-ac5e-41f7-b0e4-9e077318d447" providerId="ADAL" clId="{17ECDAD5-A5EC-437D-A501-04240EBC888E}" dt="2026-03-25T12:30:22.237" v="302" actId="6549"/>
        <pc:sldMkLst>
          <pc:docMk/>
          <pc:sldMk cId="841762151" sldId="420"/>
        </pc:sldMkLst>
        <pc:spChg chg="add del mod topLvl">
          <ac:chgData name="Терешкова Ольга Анатоліївна" userId="31e93504-ac5e-41f7-b0e4-9e077318d447" providerId="ADAL" clId="{17ECDAD5-A5EC-437D-A501-04240EBC888E}" dt="2026-03-25T10:04:26.067" v="156" actId="1076"/>
          <ac:spMkLst>
            <pc:docMk/>
            <pc:sldMk cId="841762151" sldId="420"/>
            <ac:spMk id="4" creationId="{3B208DFA-AA33-D241-EA0A-957CA63A1686}"/>
          </ac:spMkLst>
        </pc:spChg>
        <pc:spChg chg="add del mod topLvl">
          <ac:chgData name="Терешкова Ольга Анатоліївна" userId="31e93504-ac5e-41f7-b0e4-9e077318d447" providerId="ADAL" clId="{17ECDAD5-A5EC-437D-A501-04240EBC888E}" dt="2026-03-25T10:04:34.716" v="157" actId="1076"/>
          <ac:spMkLst>
            <pc:docMk/>
            <pc:sldMk cId="841762151" sldId="420"/>
            <ac:spMk id="6" creationId="{44875C65-CC37-2C1E-C543-12DEB8BDE440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30:22.237" v="302" actId="6549"/>
          <ac:spMkLst>
            <pc:docMk/>
            <pc:sldMk cId="841762151" sldId="420"/>
            <ac:spMk id="7" creationId="{BBE94447-2972-63CC-E67C-3A14F117A759}"/>
          </ac:spMkLst>
        </pc:spChg>
        <pc:spChg chg="add del mod topLvl">
          <ac:chgData name="Терешкова Ольга Анатоліївна" userId="31e93504-ac5e-41f7-b0e4-9e077318d447" providerId="ADAL" clId="{17ECDAD5-A5EC-437D-A501-04240EBC888E}" dt="2026-03-25T10:05:21.007" v="161" actId="1076"/>
          <ac:spMkLst>
            <pc:docMk/>
            <pc:sldMk cId="841762151" sldId="420"/>
            <ac:spMk id="8" creationId="{04C5530C-BCC3-1BB5-9663-D8D977B00008}"/>
          </ac:spMkLst>
        </pc:spChg>
        <pc:spChg chg="add del mod topLvl">
          <ac:chgData name="Терешкова Ольга Анатоліївна" userId="31e93504-ac5e-41f7-b0e4-9e077318d447" providerId="ADAL" clId="{17ECDAD5-A5EC-437D-A501-04240EBC888E}" dt="2026-03-25T10:05:10.179" v="159" actId="1076"/>
          <ac:spMkLst>
            <pc:docMk/>
            <pc:sldMk cId="841762151" sldId="420"/>
            <ac:spMk id="10" creationId="{95A58983-6D7C-5639-F9FC-C3BFED4E9271}"/>
          </ac:spMkLst>
        </pc:spChg>
        <pc:spChg chg="add del mod topLvl">
          <ac:chgData name="Терешкова Ольга Анатоліївна" userId="31e93504-ac5e-41f7-b0e4-9e077318d447" providerId="ADAL" clId="{17ECDAD5-A5EC-437D-A501-04240EBC888E}" dt="2026-03-25T10:05:14.567" v="160" actId="1076"/>
          <ac:spMkLst>
            <pc:docMk/>
            <pc:sldMk cId="841762151" sldId="420"/>
            <ac:spMk id="11" creationId="{9A857754-0EBA-1A01-D701-3B970A4BE72D}"/>
          </ac:spMkLst>
        </pc:spChg>
        <pc:grpChg chg="del">
          <ac:chgData name="Терешкова Ольга Анатоліївна" userId="31e93504-ac5e-41f7-b0e4-9e077318d447" providerId="ADAL" clId="{17ECDAD5-A5EC-437D-A501-04240EBC888E}" dt="2026-03-25T10:03:43.341" v="146" actId="165"/>
          <ac:grpSpMkLst>
            <pc:docMk/>
            <pc:sldMk cId="841762151" sldId="420"/>
            <ac:grpSpMk id="2" creationId="{860D0DC4-0E8D-3257-7CE7-19BFBB604902}"/>
          </ac:grpSpMkLst>
        </pc:grpChg>
        <pc:picChg chg="add del mod topLvl">
          <ac:chgData name="Терешкова Ольга Анатоліївна" userId="31e93504-ac5e-41f7-b0e4-9e077318d447" providerId="ADAL" clId="{17ECDAD5-A5EC-437D-A501-04240EBC888E}" dt="2026-03-25T10:03:50.135" v="149" actId="478"/>
          <ac:picMkLst>
            <pc:docMk/>
            <pc:sldMk cId="841762151" sldId="420"/>
            <ac:picMk id="3" creationId="{E9F4234C-C2C7-9615-C541-FA59A5630C76}"/>
          </ac:picMkLst>
        </pc:picChg>
        <pc:picChg chg="add mod ord">
          <ac:chgData name="Терешкова Ольга Анатоліївна" userId="31e93504-ac5e-41f7-b0e4-9e077318d447" providerId="ADAL" clId="{17ECDAD5-A5EC-437D-A501-04240EBC888E}" dt="2026-03-25T10:04:20.198" v="155" actId="1076"/>
          <ac:picMkLst>
            <pc:docMk/>
            <pc:sldMk cId="841762151" sldId="420"/>
            <ac:picMk id="9" creationId="{2B17993F-ABB2-A53D-648E-64DDCF2D71D5}"/>
          </ac:picMkLst>
        </pc:picChg>
      </pc:sldChg>
      <pc:sldChg chg="addSp delSp modSp add mod">
        <pc:chgData name="Терешкова Ольга Анатоліївна" userId="31e93504-ac5e-41f7-b0e4-9e077318d447" providerId="ADAL" clId="{17ECDAD5-A5EC-437D-A501-04240EBC888E}" dt="2026-03-25T10:13:04.934" v="201" actId="1076"/>
        <pc:sldMkLst>
          <pc:docMk/>
          <pc:sldMk cId="4089683124" sldId="421"/>
        </pc:sldMkLst>
        <pc:spChg chg="mod">
          <ac:chgData name="Терешкова Ольга Анатоліївна" userId="31e93504-ac5e-41f7-b0e4-9e077318d447" providerId="ADAL" clId="{17ECDAD5-A5EC-437D-A501-04240EBC888E}" dt="2026-03-25T10:07:46.903" v="178" actId="1076"/>
          <ac:spMkLst>
            <pc:docMk/>
            <pc:sldMk cId="4089683124" sldId="421"/>
            <ac:spMk id="3" creationId="{2DDF2079-8DB0-89B8-F03C-816E9259F817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0:13:04.934" v="201" actId="1076"/>
          <ac:spMkLst>
            <pc:docMk/>
            <pc:sldMk cId="4089683124" sldId="421"/>
            <ac:spMk id="7" creationId="{7576C713-CC2D-C67B-5F8B-1A74DFB01034}"/>
          </ac:spMkLst>
        </pc:spChg>
        <pc:spChg chg="add mod">
          <ac:chgData name="Терешкова Ольга Анатоліївна" userId="31e93504-ac5e-41f7-b0e4-9e077318d447" providerId="ADAL" clId="{17ECDAD5-A5EC-437D-A501-04240EBC888E}" dt="2026-03-25T10:07:53.412" v="180" actId="1076"/>
          <ac:spMkLst>
            <pc:docMk/>
            <pc:sldMk cId="4089683124" sldId="421"/>
            <ac:spMk id="10" creationId="{80D53ABD-DA2D-DA61-45B2-555A9EE6BAC6}"/>
          </ac:spMkLst>
        </pc:spChg>
        <pc:picChg chg="add del mod ord modCrop">
          <ac:chgData name="Терешкова Ольга Анатоліївна" userId="31e93504-ac5e-41f7-b0e4-9e077318d447" providerId="ADAL" clId="{17ECDAD5-A5EC-437D-A501-04240EBC888E}" dt="2026-03-25T10:07:18.590" v="171" actId="478"/>
          <ac:picMkLst>
            <pc:docMk/>
            <pc:sldMk cId="4089683124" sldId="421"/>
            <ac:picMk id="5" creationId="{6E3244E3-C109-4EA0-4C26-7EC98E0869A4}"/>
          </ac:picMkLst>
        </pc:picChg>
        <pc:picChg chg="del">
          <ac:chgData name="Терешкова Ольга Анатоліївна" userId="31e93504-ac5e-41f7-b0e4-9e077318d447" providerId="ADAL" clId="{17ECDAD5-A5EC-437D-A501-04240EBC888E}" dt="2026-03-25T10:05:51.514" v="162" actId="478"/>
          <ac:picMkLst>
            <pc:docMk/>
            <pc:sldMk cId="4089683124" sldId="421"/>
            <ac:picMk id="6" creationId="{0478B1D8-0E63-5A8A-0CD3-149B83056CBF}"/>
          </ac:picMkLst>
        </pc:picChg>
        <pc:picChg chg="add mod ord modCrop">
          <ac:chgData name="Терешкова Ольга Анатоліївна" userId="31e93504-ac5e-41f7-b0e4-9e077318d447" providerId="ADAL" clId="{17ECDAD5-A5EC-437D-A501-04240EBC888E}" dt="2026-03-25T10:07:42.417" v="177" actId="167"/>
          <ac:picMkLst>
            <pc:docMk/>
            <pc:sldMk cId="4089683124" sldId="421"/>
            <ac:picMk id="9" creationId="{D702F9FE-61AE-5EF2-FD60-7F238CE832A0}"/>
          </ac:picMkLst>
        </pc:picChg>
      </pc:sldChg>
      <pc:sldChg chg="addSp delSp modSp add mod">
        <pc:chgData name="Терешкова Ольга Анатоліївна" userId="31e93504-ac5e-41f7-b0e4-9e077318d447" providerId="ADAL" clId="{17ECDAD5-A5EC-437D-A501-04240EBC888E}" dt="2026-03-25T12:40:36.162" v="328" actId="20577"/>
        <pc:sldMkLst>
          <pc:docMk/>
          <pc:sldMk cId="1487199107" sldId="422"/>
        </pc:sldMkLst>
        <pc:spChg chg="mod">
          <ac:chgData name="Терешкова Ольга Анатоліївна" userId="31e93504-ac5e-41f7-b0e4-9e077318d447" providerId="ADAL" clId="{17ECDAD5-A5EC-437D-A501-04240EBC888E}" dt="2026-03-25T12:40:36.162" v="328" actId="20577"/>
          <ac:spMkLst>
            <pc:docMk/>
            <pc:sldMk cId="1487199107" sldId="422"/>
            <ac:spMk id="4" creationId="{7CED40A2-A19F-FC3E-2267-7FFF767DAB66}"/>
          </ac:spMkLst>
        </pc:spChg>
        <pc:spChg chg="add mod">
          <ac:chgData name="Терешкова Ольга Анатоліївна" userId="31e93504-ac5e-41f7-b0e4-9e077318d447" providerId="ADAL" clId="{17ECDAD5-A5EC-437D-A501-04240EBC888E}" dt="2026-03-25T12:18:47.354" v="265" actId="1076"/>
          <ac:spMkLst>
            <pc:docMk/>
            <pc:sldMk cId="1487199107" sldId="422"/>
            <ac:spMk id="5" creationId="{14F6B729-F367-6402-73E7-F7E6B5BC7A1D}"/>
          </ac:spMkLst>
        </pc:spChg>
        <pc:spChg chg="mod">
          <ac:chgData name="Терешкова Ольга Анатоліївна" userId="31e93504-ac5e-41f7-b0e4-9e077318d447" providerId="ADAL" clId="{17ECDAD5-A5EC-437D-A501-04240EBC888E}" dt="2026-03-25T12:18:56.190" v="266" actId="1076"/>
          <ac:spMkLst>
            <pc:docMk/>
            <pc:sldMk cId="1487199107" sldId="422"/>
            <ac:spMk id="10" creationId="{133EDC1B-637E-714C-11A4-89B9D08891B7}"/>
          </ac:spMkLst>
        </pc:spChg>
        <pc:picChg chg="add mod ord modCrop">
          <ac:chgData name="Терешкова Ольга Анатоліївна" userId="31e93504-ac5e-41f7-b0e4-9e077318d447" providerId="ADAL" clId="{17ECDAD5-A5EC-437D-A501-04240EBC888E}" dt="2026-03-25T10:14:58.482" v="216" actId="167"/>
          <ac:picMkLst>
            <pc:docMk/>
            <pc:sldMk cId="1487199107" sldId="422"/>
            <ac:picMk id="3" creationId="{5249712E-AF7D-06F9-AE8F-CB31BD9A7EB7}"/>
          </ac:picMkLst>
        </pc:picChg>
        <pc:picChg chg="add del">
          <ac:chgData name="Терешкова Ольга Анатоліївна" userId="31e93504-ac5e-41f7-b0e4-9e077318d447" providerId="ADAL" clId="{17ECDAD5-A5EC-437D-A501-04240EBC888E}" dt="2026-03-25T10:14:31.610" v="209" actId="478"/>
          <ac:picMkLst>
            <pc:docMk/>
            <pc:sldMk cId="1487199107" sldId="422"/>
            <ac:picMk id="9" creationId="{47EBC85E-47F6-4F19-84F4-1C8E4406C2F5}"/>
          </ac:picMkLst>
        </pc:picChg>
      </pc:sldChg>
      <pc:sldChg chg="add del">
        <pc:chgData name="Терешкова Ольга Анатоліївна" userId="31e93504-ac5e-41f7-b0e4-9e077318d447" providerId="ADAL" clId="{17ECDAD5-A5EC-437D-A501-04240EBC888E}" dt="2026-03-25T12:19:38.758" v="268" actId="47"/>
        <pc:sldMkLst>
          <pc:docMk/>
          <pc:sldMk cId="1065166897" sldId="423"/>
        </pc:sldMkLst>
      </pc:sldChg>
      <pc:sldChg chg="addSp delSp modSp add mod">
        <pc:chgData name="Терешкова Ольга Анатоліївна" userId="31e93504-ac5e-41f7-b0e4-9e077318d447" providerId="ADAL" clId="{17ECDAD5-A5EC-437D-A501-04240EBC888E}" dt="2026-03-25T10:13:47.191" v="208" actId="1076"/>
        <pc:sldMkLst>
          <pc:docMk/>
          <pc:sldMk cId="3145399039" sldId="424"/>
        </pc:sldMkLst>
        <pc:picChg chg="add del mod modCrop">
          <ac:chgData name="Терешкова Ольга Анатоліївна" userId="31e93504-ac5e-41f7-b0e4-9e077318d447" providerId="ADAL" clId="{17ECDAD5-A5EC-437D-A501-04240EBC888E}" dt="2026-03-25T10:12:59.613" v="197" actId="22"/>
          <ac:picMkLst>
            <pc:docMk/>
            <pc:sldMk cId="3145399039" sldId="424"/>
            <ac:picMk id="3" creationId="{73AD34BB-1A51-6E9F-E2A0-8C7ECD4501C4}"/>
          </ac:picMkLst>
        </pc:picChg>
        <pc:picChg chg="add del">
          <ac:chgData name="Терешкова Ольга Анатоліївна" userId="31e93504-ac5e-41f7-b0e4-9e077318d447" providerId="ADAL" clId="{17ECDAD5-A5EC-437D-A501-04240EBC888E}" dt="2026-03-25T10:13:12.146" v="204" actId="478"/>
          <ac:picMkLst>
            <pc:docMk/>
            <pc:sldMk cId="3145399039" sldId="424"/>
            <ac:picMk id="5" creationId="{528FD590-6080-1115-3AAE-CC0CF24053D7}"/>
          </ac:picMkLst>
        </pc:picChg>
        <pc:picChg chg="add mod modCrop">
          <ac:chgData name="Терешкова Ольга Анатоліївна" userId="31e93504-ac5e-41f7-b0e4-9e077318d447" providerId="ADAL" clId="{17ECDAD5-A5EC-437D-A501-04240EBC888E}" dt="2026-03-25T10:13:47.191" v="208" actId="1076"/>
          <ac:picMkLst>
            <pc:docMk/>
            <pc:sldMk cId="3145399039" sldId="424"/>
            <ac:picMk id="7" creationId="{31445C45-7586-77C1-9AE7-E5933DDEC8E7}"/>
          </ac:picMkLst>
        </pc:picChg>
      </pc:sldChg>
      <pc:sldChg chg="add del">
        <pc:chgData name="Терешкова Ольга Анатоліївна" userId="31e93504-ac5e-41f7-b0e4-9e077318d447" providerId="ADAL" clId="{17ECDAD5-A5EC-437D-A501-04240EBC888E}" dt="2026-03-25T10:15:14.814" v="217" actId="47"/>
        <pc:sldMkLst>
          <pc:docMk/>
          <pc:sldMk cId="3851564133" sldId="42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0131" y="0"/>
            <a:ext cx="2929474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ACC072-4C1F-42D9-B18F-E751D50959AA}" type="datetimeFigureOut">
              <a:rPr lang="ru-RU"/>
              <a:pPr>
                <a:defRPr/>
              </a:pPr>
              <a:t>12.05.2026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0131" y="9443183"/>
            <a:ext cx="2929474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998BB3-D2F2-4162-B585-F5C56E89A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7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1032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8574" y="0"/>
            <a:ext cx="2931031" cy="499331"/>
          </a:xfrm>
          <a:prstGeom prst="rect">
            <a:avLst/>
          </a:prstGeom>
        </p:spPr>
        <p:txBody>
          <a:bodyPr vert="horz" lIns="91598" tIns="45799" rIns="91598" bIns="457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3BB59-D37A-4051-A012-2F43D6FDD5AD}" type="datetimeFigureOut">
              <a:rPr lang="uk-UA"/>
              <a:pPr>
                <a:defRPr/>
              </a:pPr>
              <a:t>12.05.2026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8" tIns="45799" rIns="91598" bIns="45799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2" y="4783811"/>
            <a:ext cx="5408619" cy="3917463"/>
          </a:xfrm>
          <a:prstGeom prst="rect">
            <a:avLst/>
          </a:prstGeom>
        </p:spPr>
        <p:txBody>
          <a:bodyPr vert="horz" lIns="91598" tIns="45799" rIns="91598" bIns="4579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183"/>
            <a:ext cx="2931032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8574" y="9443183"/>
            <a:ext cx="2931031" cy="499330"/>
          </a:xfrm>
          <a:prstGeom prst="rect">
            <a:avLst/>
          </a:prstGeom>
        </p:spPr>
        <p:txBody>
          <a:bodyPr vert="horz" lIns="91598" tIns="45799" rIns="91598" bIns="457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DB06335-2488-4311-A2C2-D5481FB173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548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2BC9-914D-F574-B1AA-FBC0309D7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96FC800A-3197-F099-62B8-1795738B8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B0FE8472-A98E-344D-9707-B5320B042E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B814A2E3-7E04-3088-A0BC-802329897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113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890AA-7627-60F8-86AB-44CFCC70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2B98D51C-F7B8-11F3-DCD0-5178BD438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3E3884C5-AFC9-0C7D-78FD-F3ADAD01B9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167529BC-00B2-D0E0-3580-01C26886C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90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5699C-3DC9-09B7-C4F4-FE59E8E33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70EA7760-0610-0C0C-9108-D66F6885A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41523E4F-E5C4-DB73-A261-DD46D0D8D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A908431F-295B-B2BE-EB87-FA570A60B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9272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DA73A-393D-9123-AD44-69F9D442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6B7CEC3E-D63B-94F2-682D-58C9F2C9A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80A17A95-9DF1-7A71-E20B-00622AE6B3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1F9B4A53-CE3F-9E66-4CC2-F37DD9A78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4561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B1C39-E171-6A91-60E6-C8F128C1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752904F2-E79C-A003-BAED-2CC22DC4F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8955AFC5-C6B2-4061-CB2D-FCF1C3A1A1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076B9275-F3F7-89C8-524A-4DF857202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093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46A6-11FF-4665-E0D8-3D652F8CC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C865E3F5-4910-686F-E9CC-E5EEB962A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B012E8C4-FF01-69C6-DCD9-722600BA72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C74F9506-6C33-01BF-C863-4310B4AA8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278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EC8F-D983-9950-021A-188AE02D8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863808F8-4D30-853D-66FE-C23F5F7FF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7858BDEC-F264-73D6-DD03-2B06F50C58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7816261A-2BDF-AE2F-DC1C-E67DB217D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7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ABFD9-E27D-C362-73EC-D2D56DBA4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25D353B7-3EA9-3941-443B-17B469086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07053A7A-CC0D-4AF6-F51A-E0043D5E62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D093F0E4-68DB-D79B-DB6E-B362574E6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416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339F2-72C7-889F-7CBB-6E44575F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D5D4AFCE-753A-FAAD-C13E-E100C8A4E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21E8599C-9A4C-EA0C-9472-2F6429927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C952962A-030E-CD01-CBA6-4D9FBC1F0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059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2C3F-C82D-0609-8BE8-7B2F6780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50F7C53E-8179-9B57-CEF4-3614D01D0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985BC84B-1B47-29AE-3EB6-B2DD2473C1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5DBBA765-9A58-33EB-10D3-F9D61C330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7374B-0E54-475E-9EDA-2E1E259D8D13}" type="slidenum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9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401B-7C58-1343-2434-87D1F5F7E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B98A96A7-6411-7623-957F-EE86A0A59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57F08F66-4032-ED21-AE8D-20558E5709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B1B8C923-9C42-EE97-B894-57CE21AD7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7374B-0E54-475E-9EDA-2E1E259D8D13}" type="slidenum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32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44400-7D2B-6FBA-9D67-D248DC3B1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D40CAAE8-F00A-B734-4209-4E304FEF5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9F08A509-1D6A-AEA6-56E3-C5EADD1EE7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E68A0D35-8B75-01D5-441F-6997A762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7374B-0E54-475E-9EDA-2E1E259D8D13}" type="slidenum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28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14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FBC63-F16E-94FE-42AF-71D372A0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99628E97-8734-BAE2-B69B-FA8D1DF5E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0A580AF2-2428-6EF8-2D8B-76F19DB99A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5DF0D896-B626-89F2-2DEC-695C6A848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02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9304-35A9-3754-AAC6-06D110BB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718E4E4E-1F3D-B6C8-3DBA-D664D542B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2CF9CA93-E75A-FDC0-9A54-C8159EFA9D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E808924E-F834-5BBB-F7ED-D008CE5E1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590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BA47B-DE71-CBC4-5CCE-92999D30D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A87621E6-A302-48DE-4497-36B3F94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822A6C43-0992-D538-7E84-286C2AB713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B4F09DBD-7357-9066-EFFF-FB7D20152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107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485F6-A197-7A8E-0D84-95D652829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AC914F05-AF18-7732-9786-8CA1FAF66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3BD5C02D-2FD8-1FA3-7630-E1A9414196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92697649-F52C-7460-CA4A-285898112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28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78C5-1426-78B9-9325-3A09AAFB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DF21919F-58E2-B4F1-677E-9826054F7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2A50B4FD-8FD5-E684-2A42-738B5EE6AD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361D43C6-03D9-32F3-635B-C2D48183E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99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66F2E-3F19-E6DA-E296-60B30B43E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F315B373-3BAA-496E-6F22-8E3F90613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D06F4849-AD26-B79F-A767-4CFF0856B6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BF8FFD6E-E058-A756-8F32-39453C2A3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149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988B-5E02-C30C-777A-B0D978D5C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Образ слайда 1">
            <a:extLst>
              <a:ext uri="{FF2B5EF4-FFF2-40B4-BE49-F238E27FC236}">
                <a16:creationId xmlns:a16="http://schemas.microsoft.com/office/drawing/2014/main" id="{C867BDF0-9D86-874B-6EA3-5D6A9EB7A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Заметки 2">
            <a:extLst>
              <a:ext uri="{FF2B5EF4-FFF2-40B4-BE49-F238E27FC236}">
                <a16:creationId xmlns:a16="http://schemas.microsoft.com/office/drawing/2014/main" id="{0B6D635A-0389-978A-A6BC-37E944754D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12291" name="Номер слайда 3">
            <a:extLst>
              <a:ext uri="{FF2B5EF4-FFF2-40B4-BE49-F238E27FC236}">
                <a16:creationId xmlns:a16="http://schemas.microsoft.com/office/drawing/2014/main" id="{E080BBEF-5436-B10A-9C52-2AEEABD86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97374B-0E54-475E-9EDA-2E1E259D8D13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326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11"/>
          <p:cNvCxnSpPr/>
          <p:nvPr userDrawn="1"/>
        </p:nvCxnSpPr>
        <p:spPr>
          <a:xfrm>
            <a:off x="401638" y="4060825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/>
          <p:nvPr userDrawn="1"/>
        </p:nvSpPr>
        <p:spPr>
          <a:xfrm>
            <a:off x="179388" y="6372225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>
                <a:latin typeface="+mn-lt"/>
              </a:rPr>
              <a:t>Співавтори:</a:t>
            </a:r>
          </a:p>
        </p:txBody>
      </p:sp>
      <p:sp>
        <p:nvSpPr>
          <p:cNvPr id="11" name="TextBox 13"/>
          <p:cNvSpPr txBox="1"/>
          <p:nvPr userDrawn="1"/>
        </p:nvSpPr>
        <p:spPr>
          <a:xfrm>
            <a:off x="314325" y="4924425"/>
            <a:ext cx="15716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>
                <a:latin typeface="+mn-lt"/>
              </a:rPr>
              <a:t>Контакти: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 err="1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2FEB0C-E8FA-44DB-9B2F-4C74F771172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B5A1AC-34E8-4F2D-AD50-48BB8D9C6444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>
              <a:latin typeface="+mn-lt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6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Образец заголовка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Образец текста</a:t>
            </a:r>
          </a:p>
          <a:p>
            <a:pPr lvl="1"/>
            <a:r>
              <a:rPr lang="en-US" dirty="0"/>
              <a:t>Второй уровень</a:t>
            </a:r>
          </a:p>
          <a:p>
            <a:pPr lvl="2"/>
            <a:r>
              <a:rPr lang="en-US" dirty="0"/>
              <a:t>Третий уровень</a:t>
            </a:r>
          </a:p>
          <a:p>
            <a:pPr lvl="3"/>
            <a:r>
              <a:rPr lang="en-US" dirty="0"/>
              <a:t>Четвертый уровень</a:t>
            </a:r>
          </a:p>
          <a:p>
            <a:pPr lvl="4"/>
            <a:r>
              <a:rPr lang="en-US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6213" y="496888"/>
            <a:ext cx="34655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Заголовок 13"/>
          <p:cNvSpPr txBox="1">
            <a:spLocks/>
          </p:cNvSpPr>
          <p:nvPr/>
        </p:nvSpPr>
        <p:spPr bwMode="auto">
          <a:xfrm>
            <a:off x="91440" y="2347274"/>
            <a:ext cx="6868160" cy="251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uk-UA" sz="3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Щодо створення робочого (річного)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3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навчального плану за освітніми програмами спеціальностей в ІАС «Деканат»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4E37-9E29-AFE5-05F1-6298F779E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B6180F03-1C06-417F-4068-2A95990CA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86B63B42-EE50-3E17-9946-47B5940D153D}"/>
              </a:ext>
            </a:extLst>
          </p:cNvPr>
          <p:cNvSpPr txBox="1">
            <a:spLocks/>
          </p:cNvSpPr>
          <p:nvPr/>
        </p:nvSpPr>
        <p:spPr bwMode="auto">
          <a:xfrm>
            <a:off x="695129" y="6142038"/>
            <a:ext cx="10763446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Обираємо </a:t>
            </a:r>
            <a:r>
              <a:rPr lang="uk-UA" sz="2400" i="1" dirty="0">
                <a:solidFill>
                  <a:schemeClr val="accent2"/>
                </a:solidFill>
              </a:rPr>
              <a:t>«Так»</a:t>
            </a:r>
            <a:r>
              <a:rPr lang="uk-UA" sz="2400" b="0" i="1" dirty="0">
                <a:solidFill>
                  <a:schemeClr val="accent2"/>
                </a:solidFill>
              </a:rPr>
              <a:t>, потім </a:t>
            </a:r>
            <a:r>
              <a:rPr lang="uk-UA" sz="2400" i="1" dirty="0">
                <a:solidFill>
                  <a:schemeClr val="accent2"/>
                </a:solidFill>
              </a:rPr>
              <a:t>«Вихід».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F6BF39F-F685-C543-F9EC-73629584A973}"/>
              </a:ext>
            </a:extLst>
          </p:cNvPr>
          <p:cNvGrpSpPr/>
          <p:nvPr/>
        </p:nvGrpSpPr>
        <p:grpSpPr>
          <a:xfrm>
            <a:off x="1530804" y="0"/>
            <a:ext cx="9927771" cy="5932714"/>
            <a:chOff x="0" y="0"/>
            <a:chExt cx="9927771" cy="593271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C08AB7A-B451-BC0C-39C3-FAF0476B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8572" b="13492"/>
            <a:stretch>
              <a:fillRect/>
            </a:stretch>
          </p:blipFill>
          <p:spPr>
            <a:xfrm>
              <a:off x="0" y="0"/>
              <a:ext cx="9927771" cy="5932714"/>
            </a:xfrm>
            <a:prstGeom prst="rect">
              <a:avLst/>
            </a:prstGeom>
          </p:spPr>
        </p:pic>
        <p:sp>
          <p:nvSpPr>
            <p:cNvPr id="5" name="Стрелка влево 15">
              <a:extLst>
                <a:ext uri="{FF2B5EF4-FFF2-40B4-BE49-F238E27FC236}">
                  <a16:creationId xmlns:a16="http://schemas.microsoft.com/office/drawing/2014/main" id="{AC4CD03F-08B7-BBDD-81B0-24EBECB6A5D3}"/>
                </a:ext>
              </a:extLst>
            </p:cNvPr>
            <p:cNvSpPr/>
            <p:nvPr/>
          </p:nvSpPr>
          <p:spPr>
            <a:xfrm rot="1458011">
              <a:off x="6811359" y="4001889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5634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B12BF-023E-8622-A838-1E102F351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3BF13648-BE95-AEF8-522A-547A84460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16C31874-987B-350A-403F-A74842FDD5A3}"/>
              </a:ext>
            </a:extLst>
          </p:cNvPr>
          <p:cNvSpPr txBox="1">
            <a:spLocks/>
          </p:cNvSpPr>
          <p:nvPr/>
        </p:nvSpPr>
        <p:spPr bwMode="auto">
          <a:xfrm>
            <a:off x="8328212" y="1117134"/>
            <a:ext cx="3708514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Вказуємо необхідний шифр групи, натискаємо «Записати»</a:t>
            </a:r>
            <a:endParaRPr lang="uk-UA" sz="2400" i="1" dirty="0">
              <a:solidFill>
                <a:schemeClr val="accent2"/>
              </a:solidFill>
            </a:endParaRPr>
          </a:p>
          <a:p>
            <a:pPr algn="just">
              <a:spcBef>
                <a:spcPts val="0"/>
              </a:spcBef>
            </a:pPr>
            <a:endParaRPr lang="uk-UA" sz="2400" i="1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</a:pPr>
            <a:r>
              <a:rPr lang="uk-UA" sz="2400" i="1" dirty="0">
                <a:solidFill>
                  <a:schemeClr val="accent2"/>
                </a:solidFill>
              </a:rPr>
              <a:t>Якщо груп має бути декілька, то використовуємо «Додати»</a:t>
            </a:r>
          </a:p>
          <a:p>
            <a:pPr>
              <a:spcBef>
                <a:spcPts val="0"/>
              </a:spcBef>
            </a:pPr>
            <a:endParaRPr lang="uk-UA" sz="2400" i="1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</a:pPr>
            <a:r>
              <a:rPr lang="uk-UA" sz="2400" i="1" dirty="0">
                <a:solidFill>
                  <a:schemeClr val="accent2"/>
                </a:solidFill>
              </a:rPr>
              <a:t>Додаємо необхідну кількість груп, а потім натискаємо «Записати» 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4D891-01A3-AA58-1DFE-439C5286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691" b="20654"/>
          <a:stretch>
            <a:fillRect/>
          </a:stretch>
        </p:blipFill>
        <p:spPr>
          <a:xfrm>
            <a:off x="0" y="0"/>
            <a:ext cx="8328212" cy="54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07832-E7B6-E661-A6F8-12AC9D96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F3BF7BA9-AC86-B0D7-4D29-4328968D9E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8ACA4-F97C-6DED-DEB4-E652DE93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662" b="20262"/>
          <a:stretch>
            <a:fillRect/>
          </a:stretch>
        </p:blipFill>
        <p:spPr>
          <a:xfrm>
            <a:off x="0" y="0"/>
            <a:ext cx="9063318" cy="5468471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C6CDDB29-E372-1BC5-B484-728EE7FFF83F}"/>
              </a:ext>
            </a:extLst>
          </p:cNvPr>
          <p:cNvSpPr txBox="1">
            <a:spLocks/>
          </p:cNvSpPr>
          <p:nvPr/>
        </p:nvSpPr>
        <p:spPr bwMode="auto">
          <a:xfrm>
            <a:off x="1323877" y="5796523"/>
            <a:ext cx="10763446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Підтверджуємо </a:t>
            </a:r>
            <a:r>
              <a:rPr lang="uk-UA" sz="2400" i="1" dirty="0">
                <a:solidFill>
                  <a:schemeClr val="accent2"/>
                </a:solidFill>
              </a:rPr>
              <a:t>«</a:t>
            </a:r>
            <a:r>
              <a:rPr lang="uk-UA" sz="2400" i="1" dirty="0" err="1">
                <a:solidFill>
                  <a:schemeClr val="accent2"/>
                </a:solidFill>
              </a:rPr>
              <a:t>Ок</a:t>
            </a:r>
            <a:r>
              <a:rPr lang="uk-UA" sz="2400" i="1" dirty="0">
                <a:solidFill>
                  <a:schemeClr val="accent2"/>
                </a:solidFill>
              </a:rPr>
              <a:t>»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9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B38F4-B32D-7704-6892-88149B2F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BCFC4437-016E-FFF8-912F-E9BF4E35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AAF27859-E61F-6F4C-1877-A29AE00E2866}"/>
              </a:ext>
            </a:extLst>
          </p:cNvPr>
          <p:cNvSpPr txBox="1">
            <a:spLocks/>
          </p:cNvSpPr>
          <p:nvPr/>
        </p:nvSpPr>
        <p:spPr bwMode="auto">
          <a:xfrm>
            <a:off x="893571" y="5895135"/>
            <a:ext cx="10763446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Підтверджуємо </a:t>
            </a:r>
            <a:r>
              <a:rPr lang="uk-UA" sz="2400" i="1" dirty="0">
                <a:solidFill>
                  <a:schemeClr val="accent2"/>
                </a:solidFill>
              </a:rPr>
              <a:t>«</a:t>
            </a:r>
            <a:r>
              <a:rPr lang="uk-UA" sz="2400" i="1" dirty="0" err="1">
                <a:solidFill>
                  <a:schemeClr val="accent2"/>
                </a:solidFill>
              </a:rPr>
              <a:t>Ок</a:t>
            </a:r>
            <a:r>
              <a:rPr lang="uk-UA" sz="2400" i="1" dirty="0">
                <a:solidFill>
                  <a:schemeClr val="accent2"/>
                </a:solidFill>
              </a:rPr>
              <a:t>»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B7F021-658B-2604-B8B3-3122BB4F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456" b="20262"/>
          <a:stretch>
            <a:fillRect/>
          </a:stretch>
        </p:blipFill>
        <p:spPr>
          <a:xfrm>
            <a:off x="0" y="0"/>
            <a:ext cx="8113059" cy="54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71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E47CB-2C4B-15CC-C690-C7AFCD8D2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5AA2743A-F829-9FAA-98E7-35BC664C1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628EC2BA-54DC-0E36-0C03-07414A72F2E7}"/>
              </a:ext>
            </a:extLst>
          </p:cNvPr>
          <p:cNvSpPr txBox="1">
            <a:spLocks/>
          </p:cNvSpPr>
          <p:nvPr/>
        </p:nvSpPr>
        <p:spPr bwMode="auto">
          <a:xfrm>
            <a:off x="866677" y="5653275"/>
            <a:ext cx="10763446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Маємо можливість переглянути створений робочий (річний) план </a:t>
            </a:r>
            <a:r>
              <a:rPr lang="uk-UA" sz="2400" i="1" dirty="0">
                <a:solidFill>
                  <a:schemeClr val="accent2"/>
                </a:solidFill>
              </a:rPr>
              <a:t>(обираємо «Так»)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67475C-5F82-F9A8-C7C8-75F8DED35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309" b="20785"/>
          <a:stretch>
            <a:fillRect/>
          </a:stretch>
        </p:blipFill>
        <p:spPr>
          <a:xfrm>
            <a:off x="0" y="0"/>
            <a:ext cx="8130988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6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9C47-1F37-2173-5679-000BEFF3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DD316272-E410-971A-3121-333191C9DC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698EEE40-8B53-7DF9-F713-B7C398A13D7C}"/>
              </a:ext>
            </a:extLst>
          </p:cNvPr>
          <p:cNvSpPr txBox="1">
            <a:spLocks/>
          </p:cNvSpPr>
          <p:nvPr/>
        </p:nvSpPr>
        <p:spPr bwMode="auto">
          <a:xfrm>
            <a:off x="695130" y="6167535"/>
            <a:ext cx="10763445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Створений робочий (річний) навчальний план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19FC2-2C50-5528-EEF6-7315963E9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3" b="5238"/>
          <a:stretch>
            <a:fillRect/>
          </a:stretch>
        </p:blipFill>
        <p:spPr>
          <a:xfrm>
            <a:off x="1196982" y="0"/>
            <a:ext cx="10299888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4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85005-BC84-4C76-F761-72667A1C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17993F-ABB2-A53D-648E-64DDCF2D71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107" b="13175"/>
          <a:stretch>
            <a:fillRect/>
          </a:stretch>
        </p:blipFill>
        <p:spPr>
          <a:xfrm>
            <a:off x="1491381" y="343659"/>
            <a:ext cx="8784733" cy="5303807"/>
          </a:xfrm>
          <a:prstGeom prst="rect">
            <a:avLst/>
          </a:prstGeom>
        </p:spPr>
      </p:pic>
      <p:sp>
        <p:nvSpPr>
          <p:cNvPr id="5" name="Текст 1">
            <a:extLst>
              <a:ext uri="{FF2B5EF4-FFF2-40B4-BE49-F238E27FC236}">
                <a16:creationId xmlns:a16="http://schemas.microsoft.com/office/drawing/2014/main" id="{784A60BC-F962-803D-8D2D-01AAE8A48247}"/>
              </a:ext>
            </a:extLst>
          </p:cNvPr>
          <p:cNvSpPr txBox="1">
            <a:spLocks/>
          </p:cNvSpPr>
          <p:nvPr/>
        </p:nvSpPr>
        <p:spPr bwMode="auto">
          <a:xfrm>
            <a:off x="540017" y="5575957"/>
            <a:ext cx="10763700" cy="11185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400" b="0" i="1" dirty="0">
                <a:solidFill>
                  <a:schemeClr val="accent2"/>
                </a:solidFill>
              </a:rPr>
              <a:t>Обираємо послідовно вкладки: рік створення плану, спеціальність, освітня програма, бакалавр або магістр, форма здобуття вищої освіти.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«План за курсами»</a:t>
            </a:r>
            <a:r>
              <a:rPr lang="uk-UA" sz="2400" b="0" i="1" dirty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sp>
        <p:nvSpPr>
          <p:cNvPr id="4" name="Стрелка влево 15">
            <a:extLst>
              <a:ext uri="{FF2B5EF4-FFF2-40B4-BE49-F238E27FC236}">
                <a16:creationId xmlns:a16="http://schemas.microsoft.com/office/drawing/2014/main" id="{3B208DFA-AA33-D241-EA0A-957CA63A1686}"/>
              </a:ext>
            </a:extLst>
          </p:cNvPr>
          <p:cNvSpPr/>
          <p:nvPr/>
        </p:nvSpPr>
        <p:spPr>
          <a:xfrm rot="8317417">
            <a:off x="8645312" y="727325"/>
            <a:ext cx="432561" cy="1067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Стрелка влево 15">
            <a:extLst>
              <a:ext uri="{FF2B5EF4-FFF2-40B4-BE49-F238E27FC236}">
                <a16:creationId xmlns:a16="http://schemas.microsoft.com/office/drawing/2014/main" id="{44875C65-CC37-2C1E-C543-12DEB8BDE440}"/>
              </a:ext>
            </a:extLst>
          </p:cNvPr>
          <p:cNvSpPr/>
          <p:nvPr/>
        </p:nvSpPr>
        <p:spPr>
          <a:xfrm rot="1327481">
            <a:off x="7644874" y="644519"/>
            <a:ext cx="432561" cy="1067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Стрелка влево 15">
            <a:extLst>
              <a:ext uri="{FF2B5EF4-FFF2-40B4-BE49-F238E27FC236}">
                <a16:creationId xmlns:a16="http://schemas.microsoft.com/office/drawing/2014/main" id="{04C5530C-BCC3-1BB5-9663-D8D977B00008}"/>
              </a:ext>
            </a:extLst>
          </p:cNvPr>
          <p:cNvSpPr/>
          <p:nvPr/>
        </p:nvSpPr>
        <p:spPr>
          <a:xfrm rot="1327481">
            <a:off x="5106023" y="1313427"/>
            <a:ext cx="432561" cy="1067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Стрелка влево 15">
            <a:extLst>
              <a:ext uri="{FF2B5EF4-FFF2-40B4-BE49-F238E27FC236}">
                <a16:creationId xmlns:a16="http://schemas.microsoft.com/office/drawing/2014/main" id="{95A58983-6D7C-5639-F9FC-C3BFED4E9271}"/>
              </a:ext>
            </a:extLst>
          </p:cNvPr>
          <p:cNvSpPr/>
          <p:nvPr/>
        </p:nvSpPr>
        <p:spPr>
          <a:xfrm rot="12565186">
            <a:off x="4266442" y="898892"/>
            <a:ext cx="432561" cy="1067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Стрелка влево 15">
            <a:extLst>
              <a:ext uri="{FF2B5EF4-FFF2-40B4-BE49-F238E27FC236}">
                <a16:creationId xmlns:a16="http://schemas.microsoft.com/office/drawing/2014/main" id="{9A857754-0EBA-1A01-D701-3B970A4BE72D}"/>
              </a:ext>
            </a:extLst>
          </p:cNvPr>
          <p:cNvSpPr/>
          <p:nvPr/>
        </p:nvSpPr>
        <p:spPr>
          <a:xfrm rot="1327481">
            <a:off x="7533659" y="1182525"/>
            <a:ext cx="432561" cy="1067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BBE94447-2972-63CC-E67C-3A14F117A759}"/>
              </a:ext>
            </a:extLst>
          </p:cNvPr>
          <p:cNvSpPr txBox="1">
            <a:spLocks/>
          </p:cNvSpPr>
          <p:nvPr/>
        </p:nvSpPr>
        <p:spPr bwMode="auto">
          <a:xfrm>
            <a:off x="98612" y="-22278"/>
            <a:ext cx="12093387" cy="7391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300" b="0" i="1" dirty="0">
                <a:solidFill>
                  <a:schemeClr val="accent2"/>
                </a:solidFill>
              </a:rPr>
              <a:t>Приклад для </a:t>
            </a:r>
            <a:r>
              <a:rPr lang="uk-UA" sz="2300" i="1" dirty="0">
                <a:solidFill>
                  <a:schemeClr val="accent2"/>
                </a:solidFill>
              </a:rPr>
              <a:t>2026/2027</a:t>
            </a:r>
            <a:r>
              <a:rPr lang="uk-UA" sz="2300" b="0" i="1" dirty="0">
                <a:solidFill>
                  <a:schemeClr val="accent2"/>
                </a:solidFill>
              </a:rPr>
              <a:t> навчальний рік, рік створення плану </a:t>
            </a:r>
            <a:r>
              <a:rPr lang="uk-UA" sz="2300" i="1" dirty="0">
                <a:solidFill>
                  <a:schemeClr val="accent2"/>
                </a:solidFill>
              </a:rPr>
              <a:t>2025</a:t>
            </a:r>
            <a:r>
              <a:rPr lang="uk-UA" sz="2300" b="0" i="1" dirty="0">
                <a:solidFill>
                  <a:schemeClr val="accent2"/>
                </a:solidFill>
              </a:rPr>
              <a:t> (рік вступу), </a:t>
            </a:r>
            <a:r>
              <a:rPr lang="uk-UA" sz="2300" i="1" dirty="0">
                <a:solidFill>
                  <a:schemeClr val="accent2"/>
                </a:solidFill>
              </a:rPr>
              <a:t>2 курс. </a:t>
            </a:r>
            <a:endParaRPr lang="uk-UA" sz="2300" b="0" i="1" dirty="0">
              <a:solidFill>
                <a:schemeClr val="accent2"/>
              </a:solidFill>
            </a:endParaRPr>
          </a:p>
          <a:p>
            <a:endParaRPr lang="ru-RU" sz="2300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6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17DDF-4D03-834B-B7D5-EC543FB31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2F9FE-61AE-5EF2-FD60-7F238CE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278" b="13540"/>
          <a:stretch>
            <a:fillRect/>
          </a:stretch>
        </p:blipFill>
        <p:spPr>
          <a:xfrm>
            <a:off x="1418620" y="113464"/>
            <a:ext cx="9332536" cy="5622763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01FF955D-2495-FBBD-AE6B-62271AEA37D4}"/>
              </a:ext>
            </a:extLst>
          </p:cNvPr>
          <p:cNvSpPr txBox="1">
            <a:spLocks/>
          </p:cNvSpPr>
          <p:nvPr/>
        </p:nvSpPr>
        <p:spPr bwMode="auto">
          <a:xfrm>
            <a:off x="516166" y="5755667"/>
            <a:ext cx="11159668" cy="8237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0" i="1" dirty="0">
                <a:solidFill>
                  <a:schemeClr val="accent2"/>
                </a:solidFill>
              </a:rPr>
              <a:t>Обираємо курс, для якого створюється робочий (річний) навчальний план.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«Створення робочого (річного) навчального плану».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11265" name="Текст 1">
            <a:extLst>
              <a:ext uri="{FF2B5EF4-FFF2-40B4-BE49-F238E27FC236}">
                <a16:creationId xmlns:a16="http://schemas.microsoft.com/office/drawing/2014/main" id="{821CEDEB-3C80-D6B6-ABE0-A4ADD4412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3" name="Стрелка влево 15">
            <a:extLst>
              <a:ext uri="{FF2B5EF4-FFF2-40B4-BE49-F238E27FC236}">
                <a16:creationId xmlns:a16="http://schemas.microsoft.com/office/drawing/2014/main" id="{2DDF2079-8DB0-89B8-F03C-816E9259F817}"/>
              </a:ext>
            </a:extLst>
          </p:cNvPr>
          <p:cNvSpPr/>
          <p:nvPr/>
        </p:nvSpPr>
        <p:spPr>
          <a:xfrm rot="1458011">
            <a:off x="6940526" y="1360389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" name="Стрелка влево 15">
            <a:extLst>
              <a:ext uri="{FF2B5EF4-FFF2-40B4-BE49-F238E27FC236}">
                <a16:creationId xmlns:a16="http://schemas.microsoft.com/office/drawing/2014/main" id="{7576C713-CC2D-C67B-5F8B-1A74DFB01034}"/>
              </a:ext>
            </a:extLst>
          </p:cNvPr>
          <p:cNvSpPr/>
          <p:nvPr/>
        </p:nvSpPr>
        <p:spPr>
          <a:xfrm rot="1458011">
            <a:off x="4456899" y="5273236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Стрелка влево 15">
            <a:extLst>
              <a:ext uri="{FF2B5EF4-FFF2-40B4-BE49-F238E27FC236}">
                <a16:creationId xmlns:a16="http://schemas.microsoft.com/office/drawing/2014/main" id="{80D53ABD-DA2D-DA61-45B2-555A9EE6BAC6}"/>
              </a:ext>
            </a:extLst>
          </p:cNvPr>
          <p:cNvSpPr/>
          <p:nvPr/>
        </p:nvSpPr>
        <p:spPr>
          <a:xfrm rot="1458011">
            <a:off x="9506187" y="429445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68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1C875-68C4-68C2-EAC3-58CE8E1D4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9712E-AF7D-06F9-AE8F-CB31BD9A7E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047" b="13677"/>
          <a:stretch>
            <a:fillRect/>
          </a:stretch>
        </p:blipFill>
        <p:spPr>
          <a:xfrm>
            <a:off x="1432874" y="0"/>
            <a:ext cx="8804635" cy="5281099"/>
          </a:xfrm>
          <a:prstGeom prst="rect">
            <a:avLst/>
          </a:prstGeom>
        </p:spPr>
      </p:pic>
      <p:sp>
        <p:nvSpPr>
          <p:cNvPr id="11265" name="Текст 1">
            <a:extLst>
              <a:ext uri="{FF2B5EF4-FFF2-40B4-BE49-F238E27FC236}">
                <a16:creationId xmlns:a16="http://schemas.microsoft.com/office/drawing/2014/main" id="{B01302C0-7C5C-F81D-9086-3DE83E92A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7CED40A2-A19F-FC3E-2267-7FFF767DAB66}"/>
              </a:ext>
            </a:extLst>
          </p:cNvPr>
          <p:cNvSpPr txBox="1">
            <a:spLocks/>
          </p:cNvSpPr>
          <p:nvPr/>
        </p:nvSpPr>
        <p:spPr bwMode="auto">
          <a:xfrm>
            <a:off x="403240" y="5249433"/>
            <a:ext cx="11385519" cy="13730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Перевіряємо навчальний рік (2026-2027), форма навчання, спеціальність. Обираємо курс навчання у віконці «Відомості про плани» (2 курс). За відповідним курсом обираємо рік вступу </a:t>
            </a:r>
            <a:br>
              <a:rPr lang="uk-UA" sz="2400" b="0" i="1" dirty="0">
                <a:solidFill>
                  <a:schemeClr val="accent2"/>
                </a:solidFill>
              </a:rPr>
            </a:br>
            <a:r>
              <a:rPr lang="uk-UA" sz="2400" b="0" i="1" dirty="0">
                <a:solidFill>
                  <a:schemeClr val="accent2"/>
                </a:solidFill>
              </a:rPr>
              <a:t>(2025).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«Сформувати плани».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sp>
        <p:nvSpPr>
          <p:cNvPr id="10" name="Стрелка влево 15">
            <a:extLst>
              <a:ext uri="{FF2B5EF4-FFF2-40B4-BE49-F238E27FC236}">
                <a16:creationId xmlns:a16="http://schemas.microsoft.com/office/drawing/2014/main" id="{133EDC1B-637E-714C-11A4-89B9D08891B7}"/>
              </a:ext>
            </a:extLst>
          </p:cNvPr>
          <p:cNvSpPr/>
          <p:nvPr/>
        </p:nvSpPr>
        <p:spPr>
          <a:xfrm rot="1458011">
            <a:off x="7532173" y="3236858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5" name="Стрелка влево 15">
            <a:extLst>
              <a:ext uri="{FF2B5EF4-FFF2-40B4-BE49-F238E27FC236}">
                <a16:creationId xmlns:a16="http://schemas.microsoft.com/office/drawing/2014/main" id="{14F6B729-F367-6402-73E7-F7E6B5BC7A1D}"/>
              </a:ext>
            </a:extLst>
          </p:cNvPr>
          <p:cNvSpPr/>
          <p:nvPr/>
        </p:nvSpPr>
        <p:spPr>
          <a:xfrm rot="1458011">
            <a:off x="5641996" y="1696355"/>
            <a:ext cx="450850" cy="11239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9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FC410-E9AD-F4E8-79FC-B449257D2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>
            <a:extLst>
              <a:ext uri="{FF2B5EF4-FFF2-40B4-BE49-F238E27FC236}">
                <a16:creationId xmlns:a16="http://schemas.microsoft.com/office/drawing/2014/main" id="{50155642-B7CE-8759-8B83-849DA7694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D0CE6C24-27BD-C393-02A5-4C9775F56ADD}"/>
              </a:ext>
            </a:extLst>
          </p:cNvPr>
          <p:cNvSpPr txBox="1">
            <a:spLocks/>
          </p:cNvSpPr>
          <p:nvPr/>
        </p:nvSpPr>
        <p:spPr bwMode="auto">
          <a:xfrm>
            <a:off x="695130" y="6167535"/>
            <a:ext cx="10763445" cy="4698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Створений робочий (річний) навчальний план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445C45-7586-77C1-9AE7-E5933DDE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232" b="10068"/>
          <a:stretch>
            <a:fillRect/>
          </a:stretch>
        </p:blipFill>
        <p:spPr>
          <a:xfrm>
            <a:off x="733425" y="0"/>
            <a:ext cx="10944520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458575" y="6326188"/>
            <a:ext cx="4286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2</a:t>
            </a:r>
            <a:endParaRPr lang="uk-UA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3624" y="537632"/>
            <a:ext cx="10695004" cy="59413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uk-UA" sz="3200" dirty="0"/>
              <a:t>Робочі (річні) навчальні</a:t>
            </a:r>
            <a:r>
              <a:rPr lang="uk-UA" sz="3200" noProof="0" dirty="0"/>
              <a:t> плани створюються кожного року для затверджених освітніх програм та </a:t>
            </a:r>
            <a:r>
              <a:rPr lang="uk-UA" sz="3200" dirty="0"/>
              <a:t>підписаних в ІАС «Деканат» навчальних планів для наступного навчального року.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0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800" spc="-100" dirty="0"/>
              <a:t>Наприклад, створення річних планів для бакалаврів у</a:t>
            </a:r>
            <a:r>
              <a:rPr lang="uk-UA" sz="2800" spc="-100" dirty="0">
                <a:solidFill>
                  <a:srgbClr val="0070C0"/>
                </a:solidFill>
              </a:rPr>
              <a:t> 2026 році</a:t>
            </a:r>
            <a:r>
              <a:rPr lang="uk-UA" sz="2800" spc="-100" dirty="0"/>
              <a:t>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800" dirty="0"/>
              <a:t>- для</a:t>
            </a:r>
            <a:r>
              <a:rPr lang="uk-UA" sz="2800" i="1" dirty="0">
                <a:solidFill>
                  <a:srgbClr val="0070C0"/>
                </a:solidFill>
              </a:rPr>
              <a:t> 1 курсу </a:t>
            </a:r>
            <a:r>
              <a:rPr lang="uk-UA" sz="2800" dirty="0"/>
              <a:t>навчання</a:t>
            </a:r>
            <a:r>
              <a:rPr lang="uk-UA" sz="2800" i="1" dirty="0">
                <a:solidFill>
                  <a:srgbClr val="0070C0"/>
                </a:solidFill>
              </a:rPr>
              <a:t> </a:t>
            </a:r>
            <a:r>
              <a:rPr lang="uk-UA" sz="2800" dirty="0"/>
              <a:t>- рік вступу </a:t>
            </a:r>
            <a:r>
              <a:rPr lang="uk-UA" sz="2800" dirty="0">
                <a:solidFill>
                  <a:srgbClr val="0070C0"/>
                </a:solidFill>
              </a:rPr>
              <a:t>2026</a:t>
            </a:r>
            <a:r>
              <a:rPr lang="uk-UA" sz="2800" dirty="0"/>
              <a:t>, навчальний рік </a:t>
            </a:r>
            <a:br>
              <a:rPr lang="uk-UA" sz="2800" dirty="0"/>
            </a:br>
            <a:r>
              <a:rPr lang="uk-UA" sz="2800" dirty="0">
                <a:solidFill>
                  <a:srgbClr val="0070C0"/>
                </a:solidFill>
              </a:rPr>
              <a:t>2026/2027</a:t>
            </a:r>
            <a:r>
              <a:rPr lang="uk-UA" sz="2800" dirty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800" dirty="0"/>
              <a:t>- для</a:t>
            </a:r>
            <a:r>
              <a:rPr lang="uk-UA" sz="2800" i="1" dirty="0">
                <a:solidFill>
                  <a:srgbClr val="0070C0"/>
                </a:solidFill>
              </a:rPr>
              <a:t> 2 курсу </a:t>
            </a:r>
            <a:r>
              <a:rPr lang="uk-UA" sz="2800" dirty="0"/>
              <a:t>навчання</a:t>
            </a:r>
            <a:r>
              <a:rPr lang="uk-UA" sz="2800" i="1" dirty="0">
                <a:solidFill>
                  <a:srgbClr val="0070C0"/>
                </a:solidFill>
              </a:rPr>
              <a:t> </a:t>
            </a:r>
            <a:r>
              <a:rPr lang="uk-UA" sz="2800" dirty="0"/>
              <a:t>- рік вступу </a:t>
            </a:r>
            <a:r>
              <a:rPr lang="uk-UA" sz="2800" dirty="0">
                <a:solidFill>
                  <a:srgbClr val="0070C0"/>
                </a:solidFill>
              </a:rPr>
              <a:t>2025</a:t>
            </a:r>
            <a:r>
              <a:rPr lang="uk-UA" sz="2800" dirty="0"/>
              <a:t>, навчальний рік </a:t>
            </a:r>
            <a:br>
              <a:rPr lang="uk-UA" sz="2800" dirty="0"/>
            </a:br>
            <a:r>
              <a:rPr lang="uk-UA" sz="2800" dirty="0">
                <a:solidFill>
                  <a:srgbClr val="0070C0"/>
                </a:solidFill>
              </a:rPr>
              <a:t>2026/2027</a:t>
            </a:r>
            <a:r>
              <a:rPr lang="uk-UA" sz="2800" dirty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800" dirty="0"/>
              <a:t>- для</a:t>
            </a:r>
            <a:r>
              <a:rPr lang="uk-UA" sz="2800" i="1" dirty="0">
                <a:solidFill>
                  <a:srgbClr val="0070C0"/>
                </a:solidFill>
              </a:rPr>
              <a:t> 3 курсу </a:t>
            </a:r>
            <a:r>
              <a:rPr lang="uk-UA" sz="2800" dirty="0"/>
              <a:t>навчання</a:t>
            </a:r>
            <a:r>
              <a:rPr lang="uk-UA" sz="2800" i="1" dirty="0">
                <a:solidFill>
                  <a:srgbClr val="0070C0"/>
                </a:solidFill>
              </a:rPr>
              <a:t> </a:t>
            </a:r>
            <a:r>
              <a:rPr lang="uk-UA" sz="2800" dirty="0"/>
              <a:t>- рік вступу </a:t>
            </a:r>
            <a:r>
              <a:rPr lang="uk-UA" sz="2800" dirty="0">
                <a:solidFill>
                  <a:srgbClr val="0070C0"/>
                </a:solidFill>
              </a:rPr>
              <a:t>2024</a:t>
            </a:r>
            <a:r>
              <a:rPr lang="uk-UA" sz="2800" dirty="0"/>
              <a:t>, навчальний рік </a:t>
            </a:r>
            <a:br>
              <a:rPr lang="uk-UA" sz="2800" dirty="0"/>
            </a:br>
            <a:r>
              <a:rPr lang="uk-UA" sz="2800" dirty="0">
                <a:solidFill>
                  <a:srgbClr val="0070C0"/>
                </a:solidFill>
              </a:rPr>
              <a:t>2026/2027</a:t>
            </a:r>
            <a:r>
              <a:rPr lang="uk-UA" sz="2800" dirty="0"/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800" dirty="0"/>
              <a:t>- для</a:t>
            </a:r>
            <a:r>
              <a:rPr lang="uk-UA" sz="2800" i="1" dirty="0">
                <a:solidFill>
                  <a:srgbClr val="0070C0"/>
                </a:solidFill>
              </a:rPr>
              <a:t> 4 курсу </a:t>
            </a:r>
            <a:r>
              <a:rPr lang="uk-UA" sz="2800" dirty="0"/>
              <a:t>навчання</a:t>
            </a:r>
            <a:r>
              <a:rPr lang="uk-UA" sz="2800" i="1" dirty="0">
                <a:solidFill>
                  <a:srgbClr val="0070C0"/>
                </a:solidFill>
              </a:rPr>
              <a:t> </a:t>
            </a:r>
            <a:r>
              <a:rPr lang="uk-UA" sz="2800" dirty="0"/>
              <a:t>- рік вступу </a:t>
            </a:r>
            <a:r>
              <a:rPr lang="uk-UA" sz="2800" dirty="0">
                <a:solidFill>
                  <a:srgbClr val="0070C0"/>
                </a:solidFill>
              </a:rPr>
              <a:t>2023</a:t>
            </a:r>
            <a:r>
              <a:rPr lang="uk-UA" sz="2800" dirty="0"/>
              <a:t>, навчальний рік </a:t>
            </a:r>
            <a:br>
              <a:rPr lang="uk-UA" sz="2800" dirty="0"/>
            </a:br>
            <a:r>
              <a:rPr lang="uk-UA" sz="2800" dirty="0">
                <a:solidFill>
                  <a:srgbClr val="0070C0"/>
                </a:solidFill>
              </a:rPr>
              <a:t>2026/2027.</a:t>
            </a:r>
            <a:endParaRPr lang="uk-UA" sz="28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32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3200" dirty="0"/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uk-UA" sz="3200" dirty="0"/>
          </a:p>
        </p:txBody>
      </p:sp>
      <p:sp>
        <p:nvSpPr>
          <p:cNvPr id="6" name="Текст 1">
            <a:extLst>
              <a:ext uri="{FF2B5EF4-FFF2-40B4-BE49-F238E27FC236}">
                <a16:creationId xmlns:a16="http://schemas.microsoft.com/office/drawing/2014/main" id="{59CBB1CF-C9E3-4252-B8A4-8A3E6A83B463}"/>
              </a:ext>
            </a:extLst>
          </p:cNvPr>
          <p:cNvSpPr txBox="1">
            <a:spLocks/>
          </p:cNvSpPr>
          <p:nvPr/>
        </p:nvSpPr>
        <p:spPr bwMode="auto">
          <a:xfrm>
            <a:off x="121239" y="96801"/>
            <a:ext cx="11927297" cy="4408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uk-UA" b="0" i="1" dirty="0">
                <a:solidFill>
                  <a:schemeClr val="accent2"/>
                </a:solidFill>
              </a:rPr>
              <a:t>ЗАГАЛЬНІ ПОЛОЖЕННЯ</a:t>
            </a:r>
          </a:p>
        </p:txBody>
      </p:sp>
    </p:spTree>
    <p:extLst>
      <p:ext uri="{BB962C8B-B14F-4D97-AF65-F5344CB8AC3E}">
        <p14:creationId xmlns:p14="http://schemas.microsoft.com/office/powerpoint/2010/main" val="301054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05B7-3A98-34C9-1878-CD506BCCE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id="{9194DFBE-0FDF-CDE8-BD6A-724F73409570}"/>
              </a:ext>
            </a:extLst>
          </p:cNvPr>
          <p:cNvSpPr txBox="1">
            <a:spLocks/>
          </p:cNvSpPr>
          <p:nvPr/>
        </p:nvSpPr>
        <p:spPr bwMode="auto">
          <a:xfrm>
            <a:off x="714150" y="1467230"/>
            <a:ext cx="10763700" cy="11185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випускних курсів (бакалавр 4 курс нормативний термін навчання, бакалавр 3 курс скорочений термін навчання, магістр 2 курс) необхідно при створенні річних (робочих) навчальних планів зазначати години на відповідні кафедри для проведення атестації здобувачів вищої освіти.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uk-UA" sz="2400" b="0" i="1" dirty="0">
                <a:solidFill>
                  <a:srgbClr val="035F8E"/>
                </a:solidFill>
                <a:latin typeface="Arial"/>
              </a:rPr>
              <a:t>Перелік кафедр, для яких зазначаємо години на проведення атестації визначається відповідно до наказу ректора університету, яким затверджується склад екзаменаційних комісій (ЕК).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Розподіл годин між кафедрами, що б</a:t>
            </a:r>
            <a:r>
              <a:rPr lang="uk-UA" sz="2400" b="0" i="1" dirty="0" err="1">
                <a:solidFill>
                  <a:srgbClr val="035F8E"/>
                </a:solidFill>
                <a:latin typeface="Arial"/>
              </a:rPr>
              <a:t>еруть</a:t>
            </a:r>
            <a:r>
              <a:rPr lang="uk-UA" sz="2400" b="0" i="1" dirty="0">
                <a:solidFill>
                  <a:srgbClr val="035F8E"/>
                </a:solidFill>
                <a:latin typeface="Arial"/>
              </a:rPr>
              <a:t> участь у роботі ЕК, визначає випускова кафедра.</a:t>
            </a: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EF43045C-C247-69D0-5596-D6519220008C}"/>
              </a:ext>
            </a:extLst>
          </p:cNvPr>
          <p:cNvSpPr txBox="1">
            <a:spLocks/>
          </p:cNvSpPr>
          <p:nvPr/>
        </p:nvSpPr>
        <p:spPr bwMode="auto">
          <a:xfrm>
            <a:off x="106551" y="363204"/>
            <a:ext cx="12093387" cy="7391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300" b="0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Особливості створення річних (робочих) випускних курсів</a:t>
            </a:r>
            <a:r>
              <a:rPr kumimoji="0" lang="uk-UA" sz="2300" b="1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uk-UA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80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A3051-90DF-ECEE-F3B7-6181F949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id="{15DFC34F-FFE7-1A4F-D3D0-C6253AC22AEC}"/>
              </a:ext>
            </a:extLst>
          </p:cNvPr>
          <p:cNvSpPr txBox="1">
            <a:spLocks/>
          </p:cNvSpPr>
          <p:nvPr/>
        </p:nvSpPr>
        <p:spPr bwMode="auto">
          <a:xfrm>
            <a:off x="49306" y="-67102"/>
            <a:ext cx="12093387" cy="7391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300" b="0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Особливості створення річних (робочих) випускних курсів</a:t>
            </a:r>
            <a:r>
              <a:rPr kumimoji="0" lang="uk-UA" sz="2300" b="1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uk-UA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A45099D-A535-4CD1-EA3C-698F2A758AD8}"/>
              </a:ext>
            </a:extLst>
          </p:cNvPr>
          <p:cNvGrpSpPr/>
          <p:nvPr/>
        </p:nvGrpSpPr>
        <p:grpSpPr>
          <a:xfrm>
            <a:off x="0" y="302487"/>
            <a:ext cx="8408894" cy="5226424"/>
            <a:chOff x="0" y="302487"/>
            <a:chExt cx="8408894" cy="522642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368A36A-5BC5-BEE3-B9DF-516E19EE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1030" b="23791"/>
            <a:stretch>
              <a:fillRect/>
            </a:stretch>
          </p:blipFill>
          <p:spPr>
            <a:xfrm>
              <a:off x="0" y="302487"/>
              <a:ext cx="8408894" cy="5226424"/>
            </a:xfrm>
            <a:prstGeom prst="rect">
              <a:avLst/>
            </a:prstGeom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D533C998-9294-F430-0236-C8520F14A0F0}"/>
                </a:ext>
              </a:extLst>
            </p:cNvPr>
            <p:cNvSpPr/>
            <p:nvPr/>
          </p:nvSpPr>
          <p:spPr>
            <a:xfrm>
              <a:off x="5405718" y="2662518"/>
              <a:ext cx="295835" cy="1344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91F1EEFC-3463-8605-6E24-5AEBD09B2C4E}"/>
                </a:ext>
              </a:extLst>
            </p:cNvPr>
            <p:cNvSpPr/>
            <p:nvPr/>
          </p:nvSpPr>
          <p:spPr>
            <a:xfrm>
              <a:off x="7754471" y="2662517"/>
              <a:ext cx="295835" cy="1344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2063DED-7ADE-84E9-4047-D5623E32AF96}"/>
                </a:ext>
              </a:extLst>
            </p:cNvPr>
            <p:cNvSpPr/>
            <p:nvPr/>
          </p:nvSpPr>
          <p:spPr>
            <a:xfrm>
              <a:off x="7902388" y="2966022"/>
              <a:ext cx="295835" cy="1344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CFCD858-CD1B-D9B5-547C-CEAA6429B4A9}"/>
                </a:ext>
              </a:extLst>
            </p:cNvPr>
            <p:cNvSpPr/>
            <p:nvPr/>
          </p:nvSpPr>
          <p:spPr>
            <a:xfrm>
              <a:off x="5634317" y="2966021"/>
              <a:ext cx="295835" cy="1344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3166EEF-9E84-0332-AC31-9E471FB02516}"/>
                </a:ext>
              </a:extLst>
            </p:cNvPr>
            <p:cNvCxnSpPr/>
            <p:nvPr/>
          </p:nvCxnSpPr>
          <p:spPr>
            <a:xfrm flipH="1" flipV="1">
              <a:off x="7754471" y="3917576"/>
              <a:ext cx="295834" cy="2868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BDC4D616-045A-0055-CFCA-8D679CAED5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2388" y="5056094"/>
              <a:ext cx="228600" cy="1792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Текст 1">
            <a:extLst>
              <a:ext uri="{FF2B5EF4-FFF2-40B4-BE49-F238E27FC236}">
                <a16:creationId xmlns:a16="http://schemas.microsoft.com/office/drawing/2014/main" id="{F7B906D3-2AA1-2969-C183-FC9801FD921E}"/>
              </a:ext>
            </a:extLst>
          </p:cNvPr>
          <p:cNvSpPr txBox="1">
            <a:spLocks/>
          </p:cNvSpPr>
          <p:nvPr/>
        </p:nvSpPr>
        <p:spPr bwMode="auto">
          <a:xfrm>
            <a:off x="8572327" y="813943"/>
            <a:ext cx="3036968" cy="4485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1800" b="0" i="1" dirty="0">
                <a:solidFill>
                  <a:schemeClr val="accent2"/>
                </a:solidFill>
              </a:rPr>
              <a:t>За даною освітньою програмою на атестацію (захист кваліфікаційних робіт) заплановано 90 годин. </a:t>
            </a:r>
          </a:p>
          <a:p>
            <a:pPr algn="just">
              <a:spcBef>
                <a:spcPts val="0"/>
              </a:spcBef>
            </a:pPr>
            <a:r>
              <a:rPr lang="uk-UA" sz="1800" b="0" i="1" dirty="0">
                <a:solidFill>
                  <a:schemeClr val="accent2"/>
                </a:solidFill>
              </a:rPr>
              <a:t>Ці години </a:t>
            </a:r>
            <a:r>
              <a:rPr lang="uk-UA" sz="1800" b="0" i="1" dirty="0" err="1">
                <a:solidFill>
                  <a:schemeClr val="accent2"/>
                </a:solidFill>
              </a:rPr>
              <a:t>розподілено</a:t>
            </a:r>
            <a:r>
              <a:rPr lang="uk-UA" sz="1800" b="0" i="1" dirty="0">
                <a:solidFill>
                  <a:schemeClr val="accent2"/>
                </a:solidFill>
              </a:rPr>
              <a:t> між кафедрами будівництва, геотехніки і геомеханіки (75 годин) й екології та технологій захисту навколишнього середовища (15 годин) </a:t>
            </a:r>
            <a:endParaRPr lang="uk-UA" sz="1800" i="1" dirty="0">
              <a:solidFill>
                <a:schemeClr val="accent2"/>
              </a:solidFill>
            </a:endParaRP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id="{EEFB30C9-1DAF-9BE7-1371-15BCF0A7FE56}"/>
              </a:ext>
            </a:extLst>
          </p:cNvPr>
          <p:cNvSpPr txBox="1">
            <a:spLocks/>
          </p:cNvSpPr>
          <p:nvPr/>
        </p:nvSpPr>
        <p:spPr bwMode="auto">
          <a:xfrm>
            <a:off x="555639" y="5895033"/>
            <a:ext cx="11385519" cy="4485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Після розподілу годин між кафедрами натискаємо </a:t>
            </a:r>
            <a:r>
              <a:rPr lang="uk-UA" sz="2400" i="1" dirty="0">
                <a:solidFill>
                  <a:schemeClr val="accent2"/>
                </a:solidFill>
              </a:rPr>
              <a:t>«Зберегти» </a:t>
            </a:r>
            <a:r>
              <a:rPr lang="uk-UA" sz="2400" b="0" i="1" dirty="0">
                <a:solidFill>
                  <a:schemeClr val="accent2"/>
                </a:solidFill>
              </a:rPr>
              <a:t>та </a:t>
            </a:r>
            <a:r>
              <a:rPr lang="uk-UA" sz="2400" i="1" dirty="0">
                <a:solidFill>
                  <a:schemeClr val="accent2"/>
                </a:solidFill>
              </a:rPr>
              <a:t>«Вихід»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4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AD44A-C4A1-C88C-16EA-4BC77933E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id="{C0EC001D-7FA7-35A2-8776-FC6A59EE4502}"/>
              </a:ext>
            </a:extLst>
          </p:cNvPr>
          <p:cNvSpPr txBox="1">
            <a:spLocks/>
          </p:cNvSpPr>
          <p:nvPr/>
        </p:nvSpPr>
        <p:spPr bwMode="auto">
          <a:xfrm>
            <a:off x="49306" y="-67102"/>
            <a:ext cx="12093387" cy="7391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300" b="0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Особливості створення річних (робочих) випускних курсів</a:t>
            </a:r>
            <a:r>
              <a:rPr kumimoji="0" lang="uk-UA" sz="2300" b="1" i="1" u="none" strike="noStrike" kern="1200" cap="none" spc="0" normalizeH="0" baseline="0" noProof="0" dirty="0">
                <a:ln>
                  <a:noFill/>
                </a:ln>
                <a:solidFill>
                  <a:srgbClr val="035F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uk-UA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2300" b="0" i="1" u="none" strike="noStrike" kern="1200" cap="none" spc="0" normalizeH="0" baseline="0" noProof="0" dirty="0">
              <a:ln>
                <a:noFill/>
              </a:ln>
              <a:solidFill>
                <a:srgbClr val="035F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Текст 1">
            <a:extLst>
              <a:ext uri="{FF2B5EF4-FFF2-40B4-BE49-F238E27FC236}">
                <a16:creationId xmlns:a16="http://schemas.microsoft.com/office/drawing/2014/main" id="{39A04B55-13F7-184B-EA43-EF7EAAB9B07C}"/>
              </a:ext>
            </a:extLst>
          </p:cNvPr>
          <p:cNvSpPr txBox="1">
            <a:spLocks/>
          </p:cNvSpPr>
          <p:nvPr/>
        </p:nvSpPr>
        <p:spPr bwMode="auto">
          <a:xfrm>
            <a:off x="672011" y="5773271"/>
            <a:ext cx="11385519" cy="4485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Після створення річного (робочого) навчального плану в ньому зазначається інформація про атестацію (захист кваліфікаційних робіт)</a:t>
            </a:r>
            <a:endParaRPr lang="uk-UA" sz="2400" i="1" dirty="0">
              <a:solidFill>
                <a:schemeClr val="accent2"/>
              </a:solidFill>
            </a:endParaRP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CD9BDDF-CCEE-867D-4C9A-49C4DCEBB76F}"/>
              </a:ext>
            </a:extLst>
          </p:cNvPr>
          <p:cNvGrpSpPr/>
          <p:nvPr/>
        </p:nvGrpSpPr>
        <p:grpSpPr>
          <a:xfrm>
            <a:off x="161364" y="302487"/>
            <a:ext cx="9529483" cy="5408031"/>
            <a:chOff x="0" y="0"/>
            <a:chExt cx="10022541" cy="576430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11CA75E-F3DF-8E13-CC3E-E3E39983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7794" b="15948"/>
            <a:stretch>
              <a:fillRect/>
            </a:stretch>
          </p:blipFill>
          <p:spPr>
            <a:xfrm>
              <a:off x="0" y="0"/>
              <a:ext cx="10022541" cy="5764306"/>
            </a:xfrm>
            <a:prstGeom prst="rect">
              <a:avLst/>
            </a:prstGeom>
          </p:spPr>
        </p:pic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FB52E168-AC88-CD38-119B-7F3247263C13}"/>
                </a:ext>
              </a:extLst>
            </p:cNvPr>
            <p:cNvCxnSpPr/>
            <p:nvPr/>
          </p:nvCxnSpPr>
          <p:spPr>
            <a:xfrm flipV="1">
              <a:off x="3684494" y="3747247"/>
              <a:ext cx="519953" cy="30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2063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CAAAE3-9964-2849-31C1-19FD4DFCB314}"/>
              </a:ext>
            </a:extLst>
          </p:cNvPr>
          <p:cNvSpPr txBox="1"/>
          <p:nvPr/>
        </p:nvSpPr>
        <p:spPr>
          <a:xfrm>
            <a:off x="763123" y="788231"/>
            <a:ext cx="10665753" cy="416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3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УВАГА!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32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Змінювати</a:t>
            </a:r>
            <a:r>
              <a:rPr lang="uk-UA" sz="3200" dirty="0">
                <a:latin typeface="+mj-lt"/>
                <a:ea typeface="+mj-ea"/>
                <a:cs typeface="+mj-cs"/>
              </a:rPr>
              <a:t> перелік освітніх компонентів, </a:t>
            </a:r>
            <a:r>
              <a:rPr lang="uk-UA" sz="3200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не допускається після формування річного навчального плану</a:t>
            </a:r>
            <a:r>
              <a:rPr lang="uk-UA" sz="3200" dirty="0">
                <a:latin typeface="+mj-lt"/>
                <a:ea typeface="+mj-ea"/>
                <a:cs typeface="+mj-cs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533400" algn="l"/>
              </a:tabLst>
            </a:pPr>
            <a:r>
              <a:rPr lang="uk-UA" sz="3200" dirty="0">
                <a:latin typeface="+mj-lt"/>
                <a:ea typeface="+mj-ea"/>
                <a:cs typeface="+mj-cs"/>
              </a:rPr>
              <a:t>У виключних випадках такі зміни можна вносити, але після внесення змін, має бути </a:t>
            </a:r>
            <a:r>
              <a:rPr lang="uk-UA" sz="3200" b="1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повторно</a:t>
            </a:r>
            <a:r>
              <a:rPr lang="uk-UA" sz="3200" dirty="0">
                <a:latin typeface="+mj-lt"/>
                <a:ea typeface="+mj-ea"/>
                <a:cs typeface="+mj-cs"/>
              </a:rPr>
              <a:t> сформований </a:t>
            </a:r>
            <a:r>
              <a:rPr lang="uk-UA" sz="3200" b="1" i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річний навчальний план</a:t>
            </a:r>
            <a:r>
              <a:rPr lang="uk-UA" sz="3200" dirty="0"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615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329708" y="1891862"/>
            <a:ext cx="11699381" cy="20179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Хай Вам щастить!</a:t>
            </a:r>
          </a:p>
          <a:p>
            <a:endParaRPr lang="uk-UA" sz="3200" b="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uk-UA" sz="3200" b="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Із запитаннями та побажаннями можна звертатися  </a:t>
            </a:r>
          </a:p>
          <a:p>
            <a:r>
              <a:rPr lang="uk-UA" sz="3200" b="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до  Навчально-методичного відділу</a:t>
            </a:r>
            <a:endParaRPr lang="ru-RU" sz="3200" b="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  <a:p>
            <a:endParaRPr lang="ru-RU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4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Текст 1"/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5FEC8BF1-73F8-4A8F-B6B1-8AC670CEEA76}"/>
              </a:ext>
            </a:extLst>
          </p:cNvPr>
          <p:cNvSpPr txBox="1">
            <a:spLocks/>
          </p:cNvSpPr>
          <p:nvPr/>
        </p:nvSpPr>
        <p:spPr bwMode="auto">
          <a:xfrm>
            <a:off x="739613" y="220663"/>
            <a:ext cx="11817350" cy="368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ru-RU" dirty="0"/>
              <a:t>		                    		</a:t>
            </a:r>
            <a:endParaRPr lang="uk-UA" sz="2000" dirty="0"/>
          </a:p>
        </p:txBody>
      </p:sp>
      <p:sp>
        <p:nvSpPr>
          <p:cNvPr id="9" name="Текст 1">
            <a:extLst>
              <a:ext uri="{FF2B5EF4-FFF2-40B4-BE49-F238E27FC236}">
                <a16:creationId xmlns:a16="http://schemas.microsoft.com/office/drawing/2014/main" id="{76B5E64D-D5C4-4486-AC3B-BF3BADD4D24D}"/>
              </a:ext>
            </a:extLst>
          </p:cNvPr>
          <p:cNvSpPr txBox="1">
            <a:spLocks/>
          </p:cNvSpPr>
          <p:nvPr/>
        </p:nvSpPr>
        <p:spPr bwMode="auto">
          <a:xfrm>
            <a:off x="157518" y="1"/>
            <a:ext cx="11671738" cy="10247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0" i="1" dirty="0">
                <a:solidFill>
                  <a:schemeClr val="accent2"/>
                </a:solidFill>
              </a:rPr>
              <a:t>Процес створення робочого (річного) навчального плану</a:t>
            </a:r>
            <a:br>
              <a:rPr lang="uk-UA" sz="3200" b="0" i="1" dirty="0">
                <a:solidFill>
                  <a:schemeClr val="accent2"/>
                </a:solidFill>
              </a:rPr>
            </a:br>
            <a:r>
              <a:rPr lang="uk-UA" sz="3200" b="0" i="1" dirty="0">
                <a:solidFill>
                  <a:schemeClr val="accent2"/>
                </a:solidFill>
              </a:rPr>
              <a:t>в ІАС «Деканат»</a:t>
            </a:r>
            <a:endParaRPr lang="ru-RU" sz="3200" b="0" i="1" dirty="0">
              <a:solidFill>
                <a:schemeClr val="accent2"/>
              </a:solidFill>
            </a:endParaRPr>
          </a:p>
          <a:p>
            <a:endParaRPr lang="ru-RU" sz="3200" b="0" i="1" dirty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5C43EF-537E-ED31-5FEA-BABB18C69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81"/>
          <a:stretch>
            <a:fillRect/>
          </a:stretch>
        </p:blipFill>
        <p:spPr>
          <a:xfrm>
            <a:off x="1175878" y="961259"/>
            <a:ext cx="9977918" cy="54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9CC8-8EC3-0174-FACD-4414044A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7885E151-3CEF-8475-F9FC-248DC906C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8575" y="6326188"/>
            <a:ext cx="7413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4</a:t>
            </a:r>
            <a:endParaRPr lang="uk-UA" b="1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27FC8FE7-4161-B835-4A97-44F3E228EE0C}"/>
              </a:ext>
            </a:extLst>
          </p:cNvPr>
          <p:cNvSpPr txBox="1">
            <a:spLocks/>
          </p:cNvSpPr>
          <p:nvPr/>
        </p:nvSpPr>
        <p:spPr bwMode="auto">
          <a:xfrm>
            <a:off x="540017" y="5575957"/>
            <a:ext cx="10763700" cy="11185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400" b="0" i="1" dirty="0">
                <a:solidFill>
                  <a:schemeClr val="accent2"/>
                </a:solidFill>
              </a:rPr>
              <a:t>Обираємо послідовно вкладки: рік створення плану, спеціальність, освітня програма, бакалавр або магістр, форма здобуття вищої освіти.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«План за курсами»</a:t>
            </a:r>
            <a:r>
              <a:rPr lang="uk-UA" sz="2400" b="0" i="1" dirty="0">
                <a:solidFill>
                  <a:schemeClr val="accent2"/>
                </a:solidFill>
              </a:rPr>
              <a:t>.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5A2011-7280-745E-212F-AB78E58F8262}"/>
              </a:ext>
            </a:extLst>
          </p:cNvPr>
          <p:cNvGrpSpPr/>
          <p:nvPr/>
        </p:nvGrpSpPr>
        <p:grpSpPr>
          <a:xfrm>
            <a:off x="1670994" y="593889"/>
            <a:ext cx="8736198" cy="5088454"/>
            <a:chOff x="1534960" y="32406"/>
            <a:chExt cx="9122079" cy="54864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BEFCFC6-C632-F1AE-755E-6C8E050DC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9083" b="13481"/>
            <a:stretch>
              <a:fillRect/>
            </a:stretch>
          </p:blipFill>
          <p:spPr>
            <a:xfrm>
              <a:off x="1534960" y="32406"/>
              <a:ext cx="9122079" cy="5486400"/>
            </a:xfrm>
            <a:prstGeom prst="rect">
              <a:avLst/>
            </a:prstGeom>
          </p:spPr>
        </p:pic>
        <p:sp>
          <p:nvSpPr>
            <p:cNvPr id="4" name="Стрелка влево 15">
              <a:extLst>
                <a:ext uri="{FF2B5EF4-FFF2-40B4-BE49-F238E27FC236}">
                  <a16:creationId xmlns:a16="http://schemas.microsoft.com/office/drawing/2014/main" id="{F8BBA4C1-5FCB-D06D-8686-3319568D349B}"/>
                </a:ext>
              </a:extLst>
            </p:cNvPr>
            <p:cNvSpPr/>
            <p:nvPr/>
          </p:nvSpPr>
          <p:spPr>
            <a:xfrm rot="8317417">
              <a:off x="8780099" y="446813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6" name="Стрелка влево 15">
              <a:extLst>
                <a:ext uri="{FF2B5EF4-FFF2-40B4-BE49-F238E27FC236}">
                  <a16:creationId xmlns:a16="http://schemas.microsoft.com/office/drawing/2014/main" id="{86517132-DEC1-D935-7A5F-1D38AFFEB96A}"/>
                </a:ext>
              </a:extLst>
            </p:cNvPr>
            <p:cNvSpPr/>
            <p:nvPr/>
          </p:nvSpPr>
          <p:spPr>
            <a:xfrm rot="1327481">
              <a:off x="7923763" y="392596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8" name="Стрелка влево 15">
              <a:extLst>
                <a:ext uri="{FF2B5EF4-FFF2-40B4-BE49-F238E27FC236}">
                  <a16:creationId xmlns:a16="http://schemas.microsoft.com/office/drawing/2014/main" id="{74A8CA05-346E-7682-C945-E57952DD0DFB}"/>
                </a:ext>
              </a:extLst>
            </p:cNvPr>
            <p:cNvSpPr/>
            <p:nvPr/>
          </p:nvSpPr>
          <p:spPr>
            <a:xfrm rot="1327481">
              <a:off x="5242298" y="1035404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0" name="Стрелка влево 15">
              <a:extLst>
                <a:ext uri="{FF2B5EF4-FFF2-40B4-BE49-F238E27FC236}">
                  <a16:creationId xmlns:a16="http://schemas.microsoft.com/office/drawing/2014/main" id="{A5AF8AE4-5702-E9EE-8F23-58ACA759F5AF}"/>
                </a:ext>
              </a:extLst>
            </p:cNvPr>
            <p:cNvSpPr/>
            <p:nvPr/>
          </p:nvSpPr>
          <p:spPr>
            <a:xfrm rot="12565186">
              <a:off x="4407717" y="601801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1" name="Стрелка влево 15">
              <a:extLst>
                <a:ext uri="{FF2B5EF4-FFF2-40B4-BE49-F238E27FC236}">
                  <a16:creationId xmlns:a16="http://schemas.microsoft.com/office/drawing/2014/main" id="{14524EF3-F4DC-2090-DC68-FBB3B730E1C8}"/>
                </a:ext>
              </a:extLst>
            </p:cNvPr>
            <p:cNvSpPr/>
            <p:nvPr/>
          </p:nvSpPr>
          <p:spPr>
            <a:xfrm rot="1327481">
              <a:off x="7832769" y="892275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7" name="Текст 1">
            <a:extLst>
              <a:ext uri="{FF2B5EF4-FFF2-40B4-BE49-F238E27FC236}">
                <a16:creationId xmlns:a16="http://schemas.microsoft.com/office/drawing/2014/main" id="{967397C8-141E-63FB-D3EE-8837BD8C7C29}"/>
              </a:ext>
            </a:extLst>
          </p:cNvPr>
          <p:cNvSpPr txBox="1">
            <a:spLocks/>
          </p:cNvSpPr>
          <p:nvPr/>
        </p:nvSpPr>
        <p:spPr bwMode="auto">
          <a:xfrm>
            <a:off x="375557" y="0"/>
            <a:ext cx="11440886" cy="542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300" b="0" i="1" dirty="0">
                <a:solidFill>
                  <a:schemeClr val="accent2"/>
                </a:solidFill>
              </a:rPr>
              <a:t>Приклад для </a:t>
            </a:r>
            <a:r>
              <a:rPr lang="uk-UA" sz="2300" i="1" dirty="0">
                <a:solidFill>
                  <a:schemeClr val="accent2"/>
                </a:solidFill>
              </a:rPr>
              <a:t>2026/2027</a:t>
            </a:r>
            <a:r>
              <a:rPr lang="uk-UA" sz="2300" b="0" i="1" dirty="0">
                <a:solidFill>
                  <a:schemeClr val="accent2"/>
                </a:solidFill>
              </a:rPr>
              <a:t> навчального року, рік створення плану </a:t>
            </a:r>
            <a:r>
              <a:rPr lang="uk-UA" sz="2300" i="1" dirty="0">
                <a:solidFill>
                  <a:schemeClr val="accent2"/>
                </a:solidFill>
              </a:rPr>
              <a:t>2026</a:t>
            </a:r>
            <a:r>
              <a:rPr lang="uk-UA" sz="2300" b="0" i="1" dirty="0">
                <a:solidFill>
                  <a:schemeClr val="accent2"/>
                </a:solidFill>
              </a:rPr>
              <a:t> (рік вступу), </a:t>
            </a:r>
            <a:r>
              <a:rPr lang="uk-UA" sz="2300" i="1" dirty="0">
                <a:solidFill>
                  <a:schemeClr val="accent2"/>
                </a:solidFill>
              </a:rPr>
              <a:t>1 курс </a:t>
            </a:r>
            <a:endParaRPr lang="uk-UA" sz="2300" b="0" i="1" dirty="0">
              <a:solidFill>
                <a:schemeClr val="accent2"/>
              </a:solidFill>
            </a:endParaRPr>
          </a:p>
          <a:p>
            <a:endParaRPr lang="ru-RU" sz="2300" b="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7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3B6F3-28BB-E95F-6AEE-98042CD4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>
            <a:extLst>
              <a:ext uri="{FF2B5EF4-FFF2-40B4-BE49-F238E27FC236}">
                <a16:creationId xmlns:a16="http://schemas.microsoft.com/office/drawing/2014/main" id="{2E31FF0F-1145-8116-4F0D-5957140C264A}"/>
              </a:ext>
            </a:extLst>
          </p:cNvPr>
          <p:cNvSpPr txBox="1">
            <a:spLocks/>
          </p:cNvSpPr>
          <p:nvPr/>
        </p:nvSpPr>
        <p:spPr bwMode="auto">
          <a:xfrm>
            <a:off x="388370" y="1139107"/>
            <a:ext cx="11373324" cy="15509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400" b="0" i="1" dirty="0">
                <a:solidFill>
                  <a:schemeClr val="accent2"/>
                </a:solidFill>
              </a:rPr>
              <a:t>Особливістю формування робочого (річного) навчального плану є необхідність </a:t>
            </a:r>
            <a:r>
              <a:rPr lang="uk-UA" sz="2400" b="0" i="1" dirty="0">
                <a:solidFill>
                  <a:srgbClr val="FF0000"/>
                </a:solidFill>
              </a:rPr>
              <a:t>попереднього внесення прогнозного контингенту</a:t>
            </a:r>
            <a:r>
              <a:rPr lang="uk-UA" sz="2400" b="0" i="1" dirty="0">
                <a:solidFill>
                  <a:schemeClr val="accent2"/>
                </a:solidFill>
              </a:rPr>
              <a:t> </a:t>
            </a:r>
            <a:r>
              <a:rPr lang="uk-UA" sz="2400" b="0" i="1" dirty="0">
                <a:solidFill>
                  <a:srgbClr val="FF0000"/>
                </a:solidFill>
              </a:rPr>
              <a:t>здобувачів</a:t>
            </a:r>
            <a:r>
              <a:rPr lang="uk-UA" sz="2400" b="0" i="1" dirty="0">
                <a:solidFill>
                  <a:schemeClr val="accent2"/>
                </a:solidFill>
              </a:rPr>
              <a:t> (фактичний на момент створення відсутній) та </a:t>
            </a:r>
            <a:r>
              <a:rPr lang="uk-UA" sz="2400" b="0" i="1" dirty="0">
                <a:solidFill>
                  <a:srgbClr val="FF0000"/>
                </a:solidFill>
              </a:rPr>
              <a:t>зазначення шифрів академічних груп.</a:t>
            </a:r>
          </a:p>
          <a:p>
            <a:pPr algn="just"/>
            <a:r>
              <a:rPr lang="uk-UA" sz="2400" b="0" i="1" dirty="0">
                <a:solidFill>
                  <a:schemeClr val="accent2"/>
                </a:solidFill>
              </a:rPr>
              <a:t>Прогнозний контингент здобувачів попередньо </a:t>
            </a:r>
            <a:r>
              <a:rPr lang="uk-UA" sz="2400" b="0" i="1" dirty="0">
                <a:solidFill>
                  <a:srgbClr val="FF0000"/>
                </a:solidFill>
              </a:rPr>
              <a:t>погоджується з навчальним відділом</a:t>
            </a:r>
            <a:r>
              <a:rPr lang="uk-UA" sz="2400" b="0" i="1" dirty="0">
                <a:solidFill>
                  <a:schemeClr val="accent2"/>
                </a:solidFill>
              </a:rPr>
              <a:t> та вноситься в ІАС «Деканат». Зазвичай прогнозний контингент </a:t>
            </a:r>
            <a:r>
              <a:rPr lang="uk-UA" sz="2400" b="0" i="1" dirty="0">
                <a:solidFill>
                  <a:srgbClr val="FF0000"/>
                </a:solidFill>
              </a:rPr>
              <a:t>вноситься</a:t>
            </a:r>
            <a:r>
              <a:rPr lang="uk-UA" sz="2400" b="0" i="1" dirty="0">
                <a:solidFill>
                  <a:schemeClr val="accent2"/>
                </a:solidFill>
              </a:rPr>
              <a:t> в ІАС «Деканат» </a:t>
            </a:r>
            <a:r>
              <a:rPr lang="uk-UA" sz="2400" b="0" i="1" dirty="0">
                <a:solidFill>
                  <a:srgbClr val="FF0000"/>
                </a:solidFill>
              </a:rPr>
              <a:t>співробітниками навчально-методичного відділу</a:t>
            </a:r>
            <a:r>
              <a:rPr lang="uk-UA" sz="2400" b="0" i="1" dirty="0">
                <a:solidFill>
                  <a:schemeClr val="accent2"/>
                </a:solidFill>
              </a:rPr>
              <a:t>.</a:t>
            </a:r>
          </a:p>
          <a:p>
            <a:pPr algn="just"/>
            <a:r>
              <a:rPr lang="uk-UA" sz="2400" b="0" i="1" dirty="0">
                <a:solidFill>
                  <a:srgbClr val="FF0000"/>
                </a:solidFill>
              </a:rPr>
              <a:t>Шифри груп </a:t>
            </a:r>
            <a:r>
              <a:rPr lang="uk-UA" sz="2400" b="0" i="1" dirty="0">
                <a:solidFill>
                  <a:schemeClr val="accent2"/>
                </a:solidFill>
              </a:rPr>
              <a:t>здобувачів зазначаються відповідно до </a:t>
            </a:r>
            <a:r>
              <a:rPr lang="uk-UA" sz="2400" b="0" i="1" dirty="0">
                <a:solidFill>
                  <a:srgbClr val="FF0000"/>
                </a:solidFill>
              </a:rPr>
              <a:t>наказу ректора </a:t>
            </a:r>
            <a:r>
              <a:rPr lang="uk-UA" sz="2400" b="0" i="1" dirty="0">
                <a:solidFill>
                  <a:schemeClr val="accent2"/>
                </a:solidFill>
              </a:rPr>
              <a:t>університету від 02.04.2025 №50 «Про шифри груп здобувачів вищої освіти»     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sp>
        <p:nvSpPr>
          <p:cNvPr id="7" name="Текст 1">
            <a:extLst>
              <a:ext uri="{FF2B5EF4-FFF2-40B4-BE49-F238E27FC236}">
                <a16:creationId xmlns:a16="http://schemas.microsoft.com/office/drawing/2014/main" id="{E188367D-8B8A-5446-DEC8-60AC17A542BB}"/>
              </a:ext>
            </a:extLst>
          </p:cNvPr>
          <p:cNvSpPr txBox="1">
            <a:spLocks/>
          </p:cNvSpPr>
          <p:nvPr/>
        </p:nvSpPr>
        <p:spPr bwMode="auto">
          <a:xfrm>
            <a:off x="388370" y="62753"/>
            <a:ext cx="11440886" cy="542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300" b="0" i="1" dirty="0">
                <a:solidFill>
                  <a:schemeClr val="accent2"/>
                </a:solidFill>
              </a:rPr>
              <a:t>Приклад для </a:t>
            </a:r>
            <a:r>
              <a:rPr lang="uk-UA" sz="2300" i="1" dirty="0">
                <a:solidFill>
                  <a:schemeClr val="accent2"/>
                </a:solidFill>
              </a:rPr>
              <a:t>2026/2027</a:t>
            </a:r>
            <a:r>
              <a:rPr lang="uk-UA" sz="2300" b="0" i="1" dirty="0">
                <a:solidFill>
                  <a:schemeClr val="accent2"/>
                </a:solidFill>
              </a:rPr>
              <a:t> навчального року, рік створення плану </a:t>
            </a:r>
            <a:r>
              <a:rPr lang="uk-UA" sz="2300" i="1" dirty="0">
                <a:solidFill>
                  <a:schemeClr val="accent2"/>
                </a:solidFill>
              </a:rPr>
              <a:t>2026</a:t>
            </a:r>
            <a:r>
              <a:rPr lang="uk-UA" sz="2300" b="0" i="1" dirty="0">
                <a:solidFill>
                  <a:schemeClr val="accent2"/>
                </a:solidFill>
              </a:rPr>
              <a:t> (рік вступу), </a:t>
            </a:r>
            <a:r>
              <a:rPr lang="uk-UA" sz="2300" i="1" dirty="0">
                <a:solidFill>
                  <a:schemeClr val="accent2"/>
                </a:solidFill>
              </a:rPr>
              <a:t>1 курс </a:t>
            </a:r>
            <a:endParaRPr lang="uk-UA" sz="2300" b="0" i="1" dirty="0">
              <a:solidFill>
                <a:schemeClr val="accent2"/>
              </a:solidFill>
            </a:endParaRPr>
          </a:p>
          <a:p>
            <a:r>
              <a:rPr lang="ru-RU" sz="2300" b="0" i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17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9E53B-5B0D-289C-6142-919BAE6F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id="{06ED5CA1-ADE1-DDFC-BEFC-A97D90DA095C}"/>
              </a:ext>
            </a:extLst>
          </p:cNvPr>
          <p:cNvSpPr txBox="1">
            <a:spLocks/>
          </p:cNvSpPr>
          <p:nvPr/>
        </p:nvSpPr>
        <p:spPr bwMode="auto">
          <a:xfrm>
            <a:off x="388370" y="62753"/>
            <a:ext cx="11440886" cy="542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300" b="0" i="1" dirty="0">
                <a:solidFill>
                  <a:schemeClr val="accent2"/>
                </a:solidFill>
              </a:rPr>
              <a:t>Внесення прогнозного контингенту здобувачів першого курсу в ІАС «Деканат»</a:t>
            </a:r>
          </a:p>
          <a:p>
            <a:r>
              <a:rPr lang="ru-RU" sz="2300" b="0" i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773B6-3693-465A-6962-95D87B13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82"/>
          <a:stretch>
            <a:fillRect/>
          </a:stretch>
        </p:blipFill>
        <p:spPr>
          <a:xfrm>
            <a:off x="1370254" y="604984"/>
            <a:ext cx="9179859" cy="4885766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063F6EFD-8E06-9319-B9A8-FFCF6FD85BCB}"/>
              </a:ext>
            </a:extLst>
          </p:cNvPr>
          <p:cNvSpPr txBox="1">
            <a:spLocks/>
          </p:cNvSpPr>
          <p:nvPr/>
        </p:nvSpPr>
        <p:spPr bwMode="auto">
          <a:xfrm>
            <a:off x="1641475" y="5656195"/>
            <a:ext cx="8934676" cy="520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0" i="1" dirty="0">
                <a:solidFill>
                  <a:schemeClr val="accent2"/>
                </a:solidFill>
              </a:rPr>
              <a:t>Обираємо вкладку «Довідники – Ліцензійні обсяги прийому»</a:t>
            </a:r>
          </a:p>
          <a:p>
            <a:r>
              <a:rPr lang="ru-RU" sz="2300" b="0" i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918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5820-0134-153B-8E5E-196A758A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id="{F6299C25-01C2-370F-90AF-A9E3113A7308}"/>
              </a:ext>
            </a:extLst>
          </p:cNvPr>
          <p:cNvSpPr txBox="1">
            <a:spLocks/>
          </p:cNvSpPr>
          <p:nvPr/>
        </p:nvSpPr>
        <p:spPr bwMode="auto">
          <a:xfrm>
            <a:off x="388370" y="62753"/>
            <a:ext cx="11440886" cy="542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300" b="0" i="1" dirty="0">
                <a:solidFill>
                  <a:schemeClr val="accent2"/>
                </a:solidFill>
              </a:rPr>
              <a:t>Внесення прогнозного контингенту здобувачів першого курсу в ІАС «Деканат»</a:t>
            </a:r>
          </a:p>
          <a:p>
            <a:r>
              <a:rPr lang="ru-RU" sz="2300" b="0" i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A0882E68-5C3B-84E9-1B36-9DE1A8FDBF53}"/>
              </a:ext>
            </a:extLst>
          </p:cNvPr>
          <p:cNvSpPr txBox="1">
            <a:spLocks/>
          </p:cNvSpPr>
          <p:nvPr/>
        </p:nvSpPr>
        <p:spPr bwMode="auto">
          <a:xfrm>
            <a:off x="721986" y="5293793"/>
            <a:ext cx="11107270" cy="520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0" i="1" dirty="0">
                <a:solidFill>
                  <a:schemeClr val="accent2"/>
                </a:solidFill>
              </a:rPr>
              <a:t>Обираємо: рік прийому (наприклад, 2026), ступінь бакалавр (скорочений термін окремо треба зазначити) чи магістр, а потім для кожної освітньої програми вказуємо прогнозний контингент здобувачів</a:t>
            </a:r>
          </a:p>
          <a:p>
            <a:r>
              <a:rPr lang="ru-RU" sz="2300" b="0" i="1" dirty="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716B404-D893-F781-6C49-8FABFCEC9041}"/>
              </a:ext>
            </a:extLst>
          </p:cNvPr>
          <p:cNvGrpSpPr/>
          <p:nvPr/>
        </p:nvGrpSpPr>
        <p:grpSpPr>
          <a:xfrm>
            <a:off x="1311735" y="681318"/>
            <a:ext cx="8382001" cy="4536141"/>
            <a:chOff x="1042794" y="681318"/>
            <a:chExt cx="8382001" cy="453614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F06869C-47E7-AAB1-AD4D-A386219B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146" t="7785" r="21104" b="25460"/>
            <a:stretch>
              <a:fillRect/>
            </a:stretch>
          </p:blipFill>
          <p:spPr>
            <a:xfrm>
              <a:off x="1042794" y="681318"/>
              <a:ext cx="8382001" cy="453614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184FCA55-BD7F-30E0-388E-8B9E00CE2B8C}"/>
                </a:ext>
              </a:extLst>
            </p:cNvPr>
            <p:cNvCxnSpPr/>
            <p:nvPr/>
          </p:nvCxnSpPr>
          <p:spPr>
            <a:xfrm flipH="1" flipV="1">
              <a:off x="2623769" y="1990165"/>
              <a:ext cx="286871" cy="2061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1FBBF153-C98B-5467-9612-FD0552AFA40E}"/>
                </a:ext>
              </a:extLst>
            </p:cNvPr>
            <p:cNvCxnSpPr/>
            <p:nvPr/>
          </p:nvCxnSpPr>
          <p:spPr>
            <a:xfrm flipH="1" flipV="1">
              <a:off x="4114800" y="1990164"/>
              <a:ext cx="233082" cy="2061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AAE44674-2E6B-15A8-954F-3F41108F5D9D}"/>
                </a:ext>
              </a:extLst>
            </p:cNvPr>
            <p:cNvCxnSpPr/>
            <p:nvPr/>
          </p:nvCxnSpPr>
          <p:spPr>
            <a:xfrm flipH="1" flipV="1">
              <a:off x="4751294" y="1990164"/>
              <a:ext cx="197223" cy="2061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59D1E6C8-28CD-ACBF-D0D1-BDF535F5E2D9}"/>
                </a:ext>
              </a:extLst>
            </p:cNvPr>
            <p:cNvCxnSpPr/>
            <p:nvPr/>
          </p:nvCxnSpPr>
          <p:spPr>
            <a:xfrm flipH="1" flipV="1">
              <a:off x="7095567" y="1990164"/>
              <a:ext cx="295835" cy="2061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5827ACD2-1614-6D09-D3D3-85DCDD8C7A57}"/>
                </a:ext>
              </a:extLst>
            </p:cNvPr>
            <p:cNvSpPr/>
            <p:nvPr/>
          </p:nvSpPr>
          <p:spPr>
            <a:xfrm>
              <a:off x="7593106" y="2507542"/>
              <a:ext cx="268941" cy="6230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112264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B9956-D608-E01B-CE67-02FF65A25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D8DB082E-5EC7-BD51-FEA9-CF3BF2075BF9}"/>
              </a:ext>
            </a:extLst>
          </p:cNvPr>
          <p:cNvSpPr txBox="1">
            <a:spLocks/>
          </p:cNvSpPr>
          <p:nvPr/>
        </p:nvSpPr>
        <p:spPr bwMode="auto">
          <a:xfrm>
            <a:off x="516166" y="5755667"/>
            <a:ext cx="11159668" cy="8237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0" i="1" dirty="0">
                <a:solidFill>
                  <a:schemeClr val="accent2"/>
                </a:solidFill>
              </a:rPr>
              <a:t>Обираємо курс, для якого створюється робочий (річний) навчальний план.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«Створення робочого (річного) навчального плану».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11265" name="Текст 1">
            <a:extLst>
              <a:ext uri="{FF2B5EF4-FFF2-40B4-BE49-F238E27FC236}">
                <a16:creationId xmlns:a16="http://schemas.microsoft.com/office/drawing/2014/main" id="{3C6413B5-B205-0409-63C6-84AF92F2B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6213" y="220663"/>
            <a:ext cx="11817350" cy="46980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/>
              <a:t>			                    		</a:t>
            </a:r>
            <a:endParaRPr lang="uk-UA" sz="20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46C33C7-EFDD-3FDE-94F3-4509BCD30AFC}"/>
              </a:ext>
            </a:extLst>
          </p:cNvPr>
          <p:cNvGrpSpPr/>
          <p:nvPr/>
        </p:nvGrpSpPr>
        <p:grpSpPr>
          <a:xfrm>
            <a:off x="1329179" y="0"/>
            <a:ext cx="9487062" cy="5706707"/>
            <a:chOff x="1329179" y="0"/>
            <a:chExt cx="9487062" cy="57067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7543EFD-8C2F-61C0-343C-38C843FF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8892" b="13265"/>
            <a:stretch>
              <a:fillRect/>
            </a:stretch>
          </p:blipFill>
          <p:spPr>
            <a:xfrm>
              <a:off x="1329179" y="0"/>
              <a:ext cx="9487062" cy="5706707"/>
            </a:xfrm>
            <a:prstGeom prst="rect">
              <a:avLst/>
            </a:prstGeom>
          </p:spPr>
        </p:pic>
        <p:sp>
          <p:nvSpPr>
            <p:cNvPr id="3" name="Стрелка влево 15">
              <a:extLst>
                <a:ext uri="{FF2B5EF4-FFF2-40B4-BE49-F238E27FC236}">
                  <a16:creationId xmlns:a16="http://schemas.microsoft.com/office/drawing/2014/main" id="{C821C876-0AD4-B136-9308-3A353616599F}"/>
                </a:ext>
              </a:extLst>
            </p:cNvPr>
            <p:cNvSpPr/>
            <p:nvPr/>
          </p:nvSpPr>
          <p:spPr>
            <a:xfrm rot="1458011">
              <a:off x="6931100" y="1239080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Стрелка влево 15">
              <a:extLst>
                <a:ext uri="{FF2B5EF4-FFF2-40B4-BE49-F238E27FC236}">
                  <a16:creationId xmlns:a16="http://schemas.microsoft.com/office/drawing/2014/main" id="{753A317D-2D26-600F-975E-826D31CD8453}"/>
                </a:ext>
              </a:extLst>
            </p:cNvPr>
            <p:cNvSpPr/>
            <p:nvPr/>
          </p:nvSpPr>
          <p:spPr>
            <a:xfrm rot="1458011">
              <a:off x="4362631" y="5263809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6366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1E9EB-EC2F-596F-4DA2-149DA976B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:a16="http://schemas.microsoft.com/office/drawing/2014/main" id="{28403D33-EDB1-8D7C-2886-1B50139DE8C4}"/>
              </a:ext>
            </a:extLst>
          </p:cNvPr>
          <p:cNvSpPr txBox="1">
            <a:spLocks/>
          </p:cNvSpPr>
          <p:nvPr/>
        </p:nvSpPr>
        <p:spPr bwMode="auto">
          <a:xfrm>
            <a:off x="537710" y="5226795"/>
            <a:ext cx="11385519" cy="13730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0" i="1" dirty="0">
                <a:solidFill>
                  <a:schemeClr val="accent2"/>
                </a:solidFill>
              </a:rPr>
              <a:t>Перевіряємо навчальний рік (2026/2027), форма навчання, спеціальність. Обираємо курс навчання у вікні «Відомості про плани». </a:t>
            </a:r>
            <a:br>
              <a:rPr lang="uk-UA" sz="2400" b="0" i="1" dirty="0">
                <a:solidFill>
                  <a:schemeClr val="accent2"/>
                </a:solidFill>
              </a:rPr>
            </a:br>
            <a:r>
              <a:rPr lang="uk-UA" sz="2400" b="0" i="1" dirty="0">
                <a:solidFill>
                  <a:schemeClr val="accent2"/>
                </a:solidFill>
              </a:rPr>
              <a:t>За відповідним курсом обираємо рік вступу (у прикладі - 1 курс, обираємо 2026). Обираємо вкладку </a:t>
            </a:r>
            <a:r>
              <a:rPr lang="uk-UA" sz="2400" i="1" dirty="0">
                <a:solidFill>
                  <a:schemeClr val="accent2"/>
                </a:solidFill>
              </a:rPr>
              <a:t>«Сформувати плани».</a:t>
            </a:r>
          </a:p>
          <a:p>
            <a:pPr algn="just"/>
            <a:endParaRPr lang="ru-RU" sz="2400" b="0" i="1" dirty="0">
              <a:solidFill>
                <a:schemeClr val="accent2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1CA28BC-1543-79A2-9315-7770FD3A4A3F}"/>
              </a:ext>
            </a:extLst>
          </p:cNvPr>
          <p:cNvGrpSpPr/>
          <p:nvPr/>
        </p:nvGrpSpPr>
        <p:grpSpPr>
          <a:xfrm>
            <a:off x="1469572" y="83170"/>
            <a:ext cx="8610599" cy="5143625"/>
            <a:chOff x="1469572" y="83170"/>
            <a:chExt cx="8610599" cy="514362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B0DDFE2-A97B-CD13-D313-107CC86BE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8839" b="13809"/>
            <a:stretch>
              <a:fillRect/>
            </a:stretch>
          </p:blipFill>
          <p:spPr>
            <a:xfrm>
              <a:off x="1469572" y="83170"/>
              <a:ext cx="8610599" cy="5143625"/>
            </a:xfrm>
            <a:prstGeom prst="rect">
              <a:avLst/>
            </a:prstGeom>
          </p:spPr>
        </p:pic>
        <p:sp>
          <p:nvSpPr>
            <p:cNvPr id="10" name="Стрелка влево 15">
              <a:extLst>
                <a:ext uri="{FF2B5EF4-FFF2-40B4-BE49-F238E27FC236}">
                  <a16:creationId xmlns:a16="http://schemas.microsoft.com/office/drawing/2014/main" id="{C150C54F-D575-559C-B2AC-29DF80C0B4DB}"/>
                </a:ext>
              </a:extLst>
            </p:cNvPr>
            <p:cNvSpPr/>
            <p:nvPr/>
          </p:nvSpPr>
          <p:spPr>
            <a:xfrm rot="1458011">
              <a:off x="7758416" y="2902432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1" name="Стрелка влево 15">
              <a:extLst>
                <a:ext uri="{FF2B5EF4-FFF2-40B4-BE49-F238E27FC236}">
                  <a16:creationId xmlns:a16="http://schemas.microsoft.com/office/drawing/2014/main" id="{CAD8435A-87D3-C3F0-33B8-01B74CC823C9}"/>
                </a:ext>
              </a:extLst>
            </p:cNvPr>
            <p:cNvSpPr/>
            <p:nvPr/>
          </p:nvSpPr>
          <p:spPr>
            <a:xfrm rot="1458011">
              <a:off x="5940614" y="1640993"/>
              <a:ext cx="450850" cy="11239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52396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NU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00000"/>
    </a:accent1>
    <a:accent2>
      <a:srgbClr val="035F8E"/>
    </a:accent2>
    <a:accent3>
      <a:srgbClr val="70AD47"/>
    </a:accent3>
    <a:accent4>
      <a:srgbClr val="093864"/>
    </a:accent4>
    <a:accent5>
      <a:srgbClr val="ED7D31"/>
    </a:accent5>
    <a:accent6>
      <a:srgbClr val="FFC000"/>
    </a:accent6>
    <a:hlink>
      <a:srgbClr val="5B9BD5"/>
    </a:hlink>
    <a:folHlink>
      <a:srgbClr val="70AD4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5384</TotalTime>
  <Words>931</Words>
  <Application>Microsoft Office PowerPoint</Application>
  <PresentationFormat>Широкоэкранный</PresentationFormat>
  <Paragraphs>99</Paragraphs>
  <Slides>24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Заболотна Юлія Олександрівна</cp:lastModifiedBy>
  <cp:revision>436</cp:revision>
  <cp:lastPrinted>2018-11-26T14:04:37Z</cp:lastPrinted>
  <dcterms:created xsi:type="dcterms:W3CDTF">2018-01-06T22:34:48Z</dcterms:created>
  <dcterms:modified xsi:type="dcterms:W3CDTF">2026-05-12T08:16:00Z</dcterms:modified>
</cp:coreProperties>
</file>